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8"/>
  </p:notesMasterIdLst>
  <p:handoutMasterIdLst>
    <p:handoutMasterId r:id="rId29"/>
  </p:handoutMasterIdLst>
  <p:sldIdLst>
    <p:sldId id="306" r:id="rId5"/>
    <p:sldId id="331" r:id="rId6"/>
    <p:sldId id="333" r:id="rId7"/>
    <p:sldId id="334" r:id="rId8"/>
    <p:sldId id="335" r:id="rId9"/>
    <p:sldId id="332" r:id="rId10"/>
    <p:sldId id="350" r:id="rId11"/>
    <p:sldId id="336" r:id="rId12"/>
    <p:sldId id="337" r:id="rId13"/>
    <p:sldId id="338" r:id="rId14"/>
    <p:sldId id="351" r:id="rId15"/>
    <p:sldId id="339" r:id="rId16"/>
    <p:sldId id="340" r:id="rId17"/>
    <p:sldId id="341" r:id="rId18"/>
    <p:sldId id="342" r:id="rId19"/>
    <p:sldId id="343" r:id="rId20"/>
    <p:sldId id="344" r:id="rId21"/>
    <p:sldId id="345" r:id="rId22"/>
    <p:sldId id="346" r:id="rId23"/>
    <p:sldId id="347" r:id="rId24"/>
    <p:sldId id="348" r:id="rId25"/>
    <p:sldId id="349" r:id="rId26"/>
    <p:sldId id="323" r:id="rId27"/>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44C8F5"/>
    <a:srgbClr val="AFABAB"/>
    <a:srgbClr val="CA483E"/>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660"/>
  </p:normalViewPr>
  <p:slideViewPr>
    <p:cSldViewPr snapToGrid="0">
      <p:cViewPr varScale="1">
        <p:scale>
          <a:sx n="97" d="100"/>
          <a:sy n="97" d="100"/>
        </p:scale>
        <p:origin x="116" y="388"/>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k BOSTYN" userId="5f9dfa39-534c-4787-9dcb-e6cb1cfb5b72" providerId="ADAL" clId="{16031357-2192-4725-972D-E19E4E0BD7CA}"/>
    <pc:docChg chg="custSel addSld modSld">
      <pc:chgData name="Henk BOSTYN" userId="5f9dfa39-534c-4787-9dcb-e6cb1cfb5b72" providerId="ADAL" clId="{16031357-2192-4725-972D-E19E4E0BD7CA}" dt="2025-10-01T09:48:18.461" v="175" actId="20577"/>
      <pc:docMkLst>
        <pc:docMk/>
      </pc:docMkLst>
      <pc:sldChg chg="modSp mod">
        <pc:chgData name="Henk BOSTYN" userId="5f9dfa39-534c-4787-9dcb-e6cb1cfb5b72" providerId="ADAL" clId="{16031357-2192-4725-972D-E19E4E0BD7CA}" dt="2025-10-01T09:48:18.461" v="175" actId="20577"/>
        <pc:sldMkLst>
          <pc:docMk/>
          <pc:sldMk cId="2573433908" sldId="306"/>
        </pc:sldMkLst>
        <pc:spChg chg="mod">
          <ac:chgData name="Henk BOSTYN" userId="5f9dfa39-534c-4787-9dcb-e6cb1cfb5b72" providerId="ADAL" clId="{16031357-2192-4725-972D-E19E4E0BD7CA}" dt="2025-10-01T09:48:18.461" v="175" actId="20577"/>
          <ac:spMkLst>
            <pc:docMk/>
            <pc:sldMk cId="2573433908" sldId="306"/>
            <ac:spMk id="2" creationId="{B58A1D46-61F0-C65E-8E11-246880BF0A72}"/>
          </ac:spMkLst>
        </pc:spChg>
      </pc:sldChg>
      <pc:sldChg chg="modSp mod">
        <pc:chgData name="Henk BOSTYN" userId="5f9dfa39-534c-4787-9dcb-e6cb1cfb5b72" providerId="ADAL" clId="{16031357-2192-4725-972D-E19E4E0BD7CA}" dt="2025-09-30T12:54:10.661" v="23" actId="404"/>
        <pc:sldMkLst>
          <pc:docMk/>
          <pc:sldMk cId="1599457538" sldId="333"/>
        </pc:sldMkLst>
        <pc:spChg chg="mod">
          <ac:chgData name="Henk BOSTYN" userId="5f9dfa39-534c-4787-9dcb-e6cb1cfb5b72" providerId="ADAL" clId="{16031357-2192-4725-972D-E19E4E0BD7CA}" dt="2025-09-30T12:54:10.661" v="23" actId="404"/>
          <ac:spMkLst>
            <pc:docMk/>
            <pc:sldMk cId="1599457538" sldId="333"/>
            <ac:spMk id="2" creationId="{33022BC2-5BA0-6361-907F-7D74669387C9}"/>
          </ac:spMkLst>
        </pc:spChg>
      </pc:sldChg>
      <pc:sldChg chg="addSp delSp modSp mod">
        <pc:chgData name="Henk BOSTYN" userId="5f9dfa39-534c-4787-9dcb-e6cb1cfb5b72" providerId="ADAL" clId="{16031357-2192-4725-972D-E19E4E0BD7CA}" dt="2025-09-30T14:26:36.483" v="83" actId="1076"/>
        <pc:sldMkLst>
          <pc:docMk/>
          <pc:sldMk cId="1930706001" sldId="338"/>
        </pc:sldMkLst>
        <pc:spChg chg="mod">
          <ac:chgData name="Henk BOSTYN" userId="5f9dfa39-534c-4787-9dcb-e6cb1cfb5b72" providerId="ADAL" clId="{16031357-2192-4725-972D-E19E4E0BD7CA}" dt="2025-09-30T14:25:29.500" v="70" actId="20577"/>
          <ac:spMkLst>
            <pc:docMk/>
            <pc:sldMk cId="1930706001" sldId="338"/>
            <ac:spMk id="3" creationId="{0380E629-5835-E79B-6375-441E68FF5EA2}"/>
          </ac:spMkLst>
        </pc:spChg>
        <pc:picChg chg="del">
          <ac:chgData name="Henk BOSTYN" userId="5f9dfa39-534c-4787-9dcb-e6cb1cfb5b72" providerId="ADAL" clId="{16031357-2192-4725-972D-E19E4E0BD7CA}" dt="2025-09-30T14:25:38.543" v="71" actId="478"/>
          <ac:picMkLst>
            <pc:docMk/>
            <pc:sldMk cId="1930706001" sldId="338"/>
            <ac:picMk id="7" creationId="{28D28FDE-5D74-C20D-52DF-8A79324C7518}"/>
          </ac:picMkLst>
        </pc:picChg>
        <pc:picChg chg="add mod">
          <ac:chgData name="Henk BOSTYN" userId="5f9dfa39-534c-4787-9dcb-e6cb1cfb5b72" providerId="ADAL" clId="{16031357-2192-4725-972D-E19E4E0BD7CA}" dt="2025-09-30T14:26:18.728" v="78" actId="1076"/>
          <ac:picMkLst>
            <pc:docMk/>
            <pc:sldMk cId="1930706001" sldId="338"/>
            <ac:picMk id="8" creationId="{846DDD68-A837-C6D4-DBF5-75E4B3BC011A}"/>
          </ac:picMkLst>
        </pc:picChg>
        <pc:picChg chg="del">
          <ac:chgData name="Henk BOSTYN" userId="5f9dfa39-534c-4787-9dcb-e6cb1cfb5b72" providerId="ADAL" clId="{16031357-2192-4725-972D-E19E4E0BD7CA}" dt="2025-09-30T14:26:11.432" v="75" actId="478"/>
          <ac:picMkLst>
            <pc:docMk/>
            <pc:sldMk cId="1930706001" sldId="338"/>
            <ac:picMk id="9" creationId="{E2C3677D-B450-9758-0DBB-56733C7684A6}"/>
          </ac:picMkLst>
        </pc:picChg>
        <pc:picChg chg="del">
          <ac:chgData name="Henk BOSTYN" userId="5f9dfa39-534c-4787-9dcb-e6cb1cfb5b72" providerId="ADAL" clId="{16031357-2192-4725-972D-E19E4E0BD7CA}" dt="2025-09-30T14:26:23.463" v="79" actId="478"/>
          <ac:picMkLst>
            <pc:docMk/>
            <pc:sldMk cId="1930706001" sldId="338"/>
            <ac:picMk id="11" creationId="{C49287E3-2504-520C-2C9B-DD56689A2815}"/>
          </ac:picMkLst>
        </pc:picChg>
        <pc:picChg chg="add mod">
          <ac:chgData name="Henk BOSTYN" userId="5f9dfa39-534c-4787-9dcb-e6cb1cfb5b72" providerId="ADAL" clId="{16031357-2192-4725-972D-E19E4E0BD7CA}" dt="2025-09-30T14:26:15.916" v="77" actId="1076"/>
          <ac:picMkLst>
            <pc:docMk/>
            <pc:sldMk cId="1930706001" sldId="338"/>
            <ac:picMk id="12" creationId="{5A562935-AA6C-3075-6D5E-4B69A5726C8B}"/>
          </ac:picMkLst>
        </pc:picChg>
        <pc:picChg chg="add mod">
          <ac:chgData name="Henk BOSTYN" userId="5f9dfa39-534c-4787-9dcb-e6cb1cfb5b72" providerId="ADAL" clId="{16031357-2192-4725-972D-E19E4E0BD7CA}" dt="2025-09-30T14:26:36.483" v="83" actId="1076"/>
          <ac:picMkLst>
            <pc:docMk/>
            <pc:sldMk cId="1930706001" sldId="338"/>
            <ac:picMk id="14" creationId="{09D9F703-9D1D-0185-931B-7E391E32CF01}"/>
          </ac:picMkLst>
        </pc:picChg>
      </pc:sldChg>
      <pc:sldChg chg="modSp mod">
        <pc:chgData name="Henk BOSTYN" userId="5f9dfa39-534c-4787-9dcb-e6cb1cfb5b72" providerId="ADAL" clId="{16031357-2192-4725-972D-E19E4E0BD7CA}" dt="2025-10-01T09:09:00.316" v="146" actId="20577"/>
        <pc:sldMkLst>
          <pc:docMk/>
          <pc:sldMk cId="3250212292" sldId="340"/>
        </pc:sldMkLst>
        <pc:spChg chg="mod">
          <ac:chgData name="Henk BOSTYN" userId="5f9dfa39-534c-4787-9dcb-e6cb1cfb5b72" providerId="ADAL" clId="{16031357-2192-4725-972D-E19E4E0BD7CA}" dt="2025-10-01T09:09:00.316" v="146" actId="20577"/>
          <ac:spMkLst>
            <pc:docMk/>
            <pc:sldMk cId="3250212292" sldId="340"/>
            <ac:spMk id="2" creationId="{BD7691D4-F564-834F-1187-6AE070F16016}"/>
          </ac:spMkLst>
        </pc:spChg>
      </pc:sldChg>
      <pc:sldChg chg="addSp delSp modSp add mod">
        <pc:chgData name="Henk BOSTYN" userId="5f9dfa39-534c-4787-9dcb-e6cb1cfb5b72" providerId="ADAL" clId="{16031357-2192-4725-972D-E19E4E0BD7CA}" dt="2025-09-30T13:03:26.868" v="41" actId="14100"/>
        <pc:sldMkLst>
          <pc:docMk/>
          <pc:sldMk cId="197229874" sldId="350"/>
        </pc:sldMkLst>
        <pc:spChg chg="mod">
          <ac:chgData name="Henk BOSTYN" userId="5f9dfa39-534c-4787-9dcb-e6cb1cfb5b72" providerId="ADAL" clId="{16031357-2192-4725-972D-E19E4E0BD7CA}" dt="2025-09-30T13:03:26.868" v="41" actId="14100"/>
          <ac:spMkLst>
            <pc:docMk/>
            <pc:sldMk cId="197229874" sldId="350"/>
            <ac:spMk id="2" creationId="{445924CB-7C82-4A6A-3641-20DED6CF8D53}"/>
          </ac:spMkLst>
        </pc:spChg>
        <pc:spChg chg="del">
          <ac:chgData name="Henk BOSTYN" userId="5f9dfa39-534c-4787-9dcb-e6cb1cfb5b72" providerId="ADAL" clId="{16031357-2192-4725-972D-E19E4E0BD7CA}" dt="2025-09-30T13:01:11.620" v="26" actId="478"/>
          <ac:spMkLst>
            <pc:docMk/>
            <pc:sldMk cId="197229874" sldId="350"/>
            <ac:spMk id="14" creationId="{EBECFF4B-40E3-5833-375B-37F003B613E0}"/>
          </ac:spMkLst>
        </pc:spChg>
        <pc:picChg chg="del">
          <ac:chgData name="Henk BOSTYN" userId="5f9dfa39-534c-4787-9dcb-e6cb1cfb5b72" providerId="ADAL" clId="{16031357-2192-4725-972D-E19E4E0BD7CA}" dt="2025-09-30T13:01:10.456" v="25" actId="478"/>
          <ac:picMkLst>
            <pc:docMk/>
            <pc:sldMk cId="197229874" sldId="350"/>
            <ac:picMk id="7" creationId="{2826FB83-97B5-58AA-40F1-56356659B29C}"/>
          </ac:picMkLst>
        </pc:picChg>
        <pc:picChg chg="add mod">
          <ac:chgData name="Henk BOSTYN" userId="5f9dfa39-534c-4787-9dcb-e6cb1cfb5b72" providerId="ADAL" clId="{16031357-2192-4725-972D-E19E4E0BD7CA}" dt="2025-09-30T13:01:40.806" v="37" actId="1076"/>
          <ac:picMkLst>
            <pc:docMk/>
            <pc:sldMk cId="197229874" sldId="350"/>
            <ac:picMk id="8" creationId="{A8CD10EF-BD34-02FD-DF5F-F54BEE384FE9}"/>
          </ac:picMkLst>
        </pc:picChg>
        <pc:picChg chg="del">
          <ac:chgData name="Henk BOSTYN" userId="5f9dfa39-534c-4787-9dcb-e6cb1cfb5b72" providerId="ADAL" clId="{16031357-2192-4725-972D-E19E4E0BD7CA}" dt="2025-09-30T13:01:33.293" v="33" actId="478"/>
          <ac:picMkLst>
            <pc:docMk/>
            <pc:sldMk cId="197229874" sldId="350"/>
            <ac:picMk id="9" creationId="{82760BF6-10D3-72A1-D8E2-49BC022AA13C}"/>
          </ac:picMkLst>
        </pc:picChg>
        <pc:picChg chg="del">
          <ac:chgData name="Henk BOSTYN" userId="5f9dfa39-534c-4787-9dcb-e6cb1cfb5b72" providerId="ADAL" clId="{16031357-2192-4725-972D-E19E4E0BD7CA}" dt="2025-09-30T13:01:35.057" v="35" actId="478"/>
          <ac:picMkLst>
            <pc:docMk/>
            <pc:sldMk cId="197229874" sldId="350"/>
            <ac:picMk id="11" creationId="{2C894CF4-190D-A5DA-DF98-BC9C170C8315}"/>
          </ac:picMkLst>
        </pc:picChg>
        <pc:picChg chg="add mod">
          <ac:chgData name="Henk BOSTYN" userId="5f9dfa39-534c-4787-9dcb-e6cb1cfb5b72" providerId="ADAL" clId="{16031357-2192-4725-972D-E19E4E0BD7CA}" dt="2025-09-30T13:03:24.121" v="40" actId="14100"/>
          <ac:picMkLst>
            <pc:docMk/>
            <pc:sldMk cId="197229874" sldId="350"/>
            <ac:picMk id="12" creationId="{B1DE9245-ACB6-1588-E172-AF7D68992227}"/>
          </ac:picMkLst>
        </pc:picChg>
        <pc:picChg chg="del">
          <ac:chgData name="Henk BOSTYN" userId="5f9dfa39-534c-4787-9dcb-e6cb1cfb5b72" providerId="ADAL" clId="{16031357-2192-4725-972D-E19E4E0BD7CA}" dt="2025-09-30T13:01:34.322" v="34" actId="478"/>
          <ac:picMkLst>
            <pc:docMk/>
            <pc:sldMk cId="197229874" sldId="350"/>
            <ac:picMk id="13" creationId="{E88B0146-F15F-2452-1552-60BC613A4A6B}"/>
          </ac:picMkLst>
        </pc:picChg>
        <pc:picChg chg="del">
          <ac:chgData name="Henk BOSTYN" userId="5f9dfa39-534c-4787-9dcb-e6cb1cfb5b72" providerId="ADAL" clId="{16031357-2192-4725-972D-E19E4E0BD7CA}" dt="2025-09-30T13:01:12.189" v="27" actId="478"/>
          <ac:picMkLst>
            <pc:docMk/>
            <pc:sldMk cId="197229874" sldId="350"/>
            <ac:picMk id="16" creationId="{87469684-9F0D-0B1A-954A-1E29FA2AC271}"/>
          </ac:picMkLst>
        </pc:picChg>
      </pc:sldChg>
      <pc:sldChg chg="add">
        <pc:chgData name="Henk BOSTYN" userId="5f9dfa39-534c-4787-9dcb-e6cb1cfb5b72" providerId="ADAL" clId="{16031357-2192-4725-972D-E19E4E0BD7CA}" dt="2025-09-30T14:25:05.288" v="42" actId="2890"/>
        <pc:sldMkLst>
          <pc:docMk/>
          <pc:sldMk cId="1797919054" sldId="351"/>
        </pc:sldMkLst>
      </pc:sldChg>
    </pc:docChg>
  </pc:docChgLst>
  <pc:docChgLst>
    <pc:chgData name="Bostyn Henk" userId="5f9dfa39-534c-4787-9dcb-e6cb1cfb5b72" providerId="ADAL" clId="{51EDBCA6-C5AB-4A0E-9785-C3DA12105A99}"/>
    <pc:docChg chg="undo custSel addSld delSld modSld">
      <pc:chgData name="Bostyn Henk" userId="5f9dfa39-534c-4787-9dcb-e6cb1cfb5b72" providerId="ADAL" clId="{51EDBCA6-C5AB-4A0E-9785-C3DA12105A99}" dt="2024-09-24T21:02:27.541" v="1398" actId="14100"/>
      <pc:docMkLst>
        <pc:docMk/>
      </pc:docMkLst>
      <pc:sldChg chg="modSp mod">
        <pc:chgData name="Bostyn Henk" userId="5f9dfa39-534c-4787-9dcb-e6cb1cfb5b72" providerId="ADAL" clId="{51EDBCA6-C5AB-4A0E-9785-C3DA12105A99}" dt="2024-09-24T17:51:15.071" v="15" actId="20577"/>
        <pc:sldMkLst>
          <pc:docMk/>
          <pc:sldMk cId="2573433908" sldId="306"/>
        </pc:sldMkLst>
      </pc:sldChg>
      <pc:sldChg chg="del">
        <pc:chgData name="Bostyn Henk" userId="5f9dfa39-534c-4787-9dcb-e6cb1cfb5b72" providerId="ADAL" clId="{51EDBCA6-C5AB-4A0E-9785-C3DA12105A99}" dt="2024-09-24T17:51:20.436" v="16" actId="47"/>
        <pc:sldMkLst>
          <pc:docMk/>
          <pc:sldMk cId="2079977045" sldId="307"/>
        </pc:sldMkLst>
      </pc:sldChg>
      <pc:sldChg chg="del">
        <pc:chgData name="Bostyn Henk" userId="5f9dfa39-534c-4787-9dcb-e6cb1cfb5b72" providerId="ADAL" clId="{51EDBCA6-C5AB-4A0E-9785-C3DA12105A99}" dt="2024-09-24T17:51:21.282" v="17" actId="47"/>
        <pc:sldMkLst>
          <pc:docMk/>
          <pc:sldMk cId="401152264" sldId="308"/>
        </pc:sldMkLst>
      </pc:sldChg>
      <pc:sldChg chg="del">
        <pc:chgData name="Bostyn Henk" userId="5f9dfa39-534c-4787-9dcb-e6cb1cfb5b72" providerId="ADAL" clId="{51EDBCA6-C5AB-4A0E-9785-C3DA12105A99}" dt="2024-09-24T17:51:23.462" v="18" actId="47"/>
        <pc:sldMkLst>
          <pc:docMk/>
          <pc:sldMk cId="1588187242" sldId="309"/>
        </pc:sldMkLst>
      </pc:sldChg>
      <pc:sldChg chg="del">
        <pc:chgData name="Bostyn Henk" userId="5f9dfa39-534c-4787-9dcb-e6cb1cfb5b72" providerId="ADAL" clId="{51EDBCA6-C5AB-4A0E-9785-C3DA12105A99}" dt="2024-09-24T17:51:26.300" v="20" actId="47"/>
        <pc:sldMkLst>
          <pc:docMk/>
          <pc:sldMk cId="2178162514" sldId="310"/>
        </pc:sldMkLst>
      </pc:sldChg>
      <pc:sldChg chg="del">
        <pc:chgData name="Bostyn Henk" userId="5f9dfa39-534c-4787-9dcb-e6cb1cfb5b72" providerId="ADAL" clId="{51EDBCA6-C5AB-4A0E-9785-C3DA12105A99}" dt="2024-09-24T17:51:25.162" v="19" actId="47"/>
        <pc:sldMkLst>
          <pc:docMk/>
          <pc:sldMk cId="3454887109" sldId="313"/>
        </pc:sldMkLst>
      </pc:sldChg>
      <pc:sldChg chg="del">
        <pc:chgData name="Bostyn Henk" userId="5f9dfa39-534c-4787-9dcb-e6cb1cfb5b72" providerId="ADAL" clId="{51EDBCA6-C5AB-4A0E-9785-C3DA12105A99}" dt="2024-09-24T17:51:54.541" v="34" actId="47"/>
        <pc:sldMkLst>
          <pc:docMk/>
          <pc:sldMk cId="2486297698" sldId="318"/>
        </pc:sldMkLst>
      </pc:sldChg>
      <pc:sldChg chg="del">
        <pc:chgData name="Bostyn Henk" userId="5f9dfa39-534c-4787-9dcb-e6cb1cfb5b72" providerId="ADAL" clId="{51EDBCA6-C5AB-4A0E-9785-C3DA12105A99}" dt="2024-09-24T17:51:27.503" v="21" actId="47"/>
        <pc:sldMkLst>
          <pc:docMk/>
          <pc:sldMk cId="4093930218" sldId="319"/>
        </pc:sldMkLst>
      </pc:sldChg>
      <pc:sldChg chg="del">
        <pc:chgData name="Bostyn Henk" userId="5f9dfa39-534c-4787-9dcb-e6cb1cfb5b72" providerId="ADAL" clId="{51EDBCA6-C5AB-4A0E-9785-C3DA12105A99}" dt="2024-09-24T17:51:28.788" v="22" actId="47"/>
        <pc:sldMkLst>
          <pc:docMk/>
          <pc:sldMk cId="1420307083" sldId="320"/>
        </pc:sldMkLst>
      </pc:sldChg>
      <pc:sldChg chg="del">
        <pc:chgData name="Bostyn Henk" userId="5f9dfa39-534c-4787-9dcb-e6cb1cfb5b72" providerId="ADAL" clId="{51EDBCA6-C5AB-4A0E-9785-C3DA12105A99}" dt="2024-09-24T17:51:30.962" v="23" actId="47"/>
        <pc:sldMkLst>
          <pc:docMk/>
          <pc:sldMk cId="3080549744" sldId="321"/>
        </pc:sldMkLst>
      </pc:sldChg>
      <pc:sldChg chg="del">
        <pc:chgData name="Bostyn Henk" userId="5f9dfa39-534c-4787-9dcb-e6cb1cfb5b72" providerId="ADAL" clId="{51EDBCA6-C5AB-4A0E-9785-C3DA12105A99}" dt="2024-09-24T17:51:43.389" v="32" actId="47"/>
        <pc:sldMkLst>
          <pc:docMk/>
          <pc:sldMk cId="2271001912" sldId="322"/>
        </pc:sldMkLst>
      </pc:sldChg>
      <pc:sldChg chg="del">
        <pc:chgData name="Bostyn Henk" userId="5f9dfa39-534c-4787-9dcb-e6cb1cfb5b72" providerId="ADAL" clId="{51EDBCA6-C5AB-4A0E-9785-C3DA12105A99}" dt="2024-09-24T17:51:32.439" v="24" actId="47"/>
        <pc:sldMkLst>
          <pc:docMk/>
          <pc:sldMk cId="797068780" sldId="324"/>
        </pc:sldMkLst>
      </pc:sldChg>
      <pc:sldChg chg="del">
        <pc:chgData name="Bostyn Henk" userId="5f9dfa39-534c-4787-9dcb-e6cb1cfb5b72" providerId="ADAL" clId="{51EDBCA6-C5AB-4A0E-9785-C3DA12105A99}" dt="2024-09-24T17:51:33.040" v="25" actId="47"/>
        <pc:sldMkLst>
          <pc:docMk/>
          <pc:sldMk cId="3071251177" sldId="325"/>
        </pc:sldMkLst>
      </pc:sldChg>
      <pc:sldChg chg="del">
        <pc:chgData name="Bostyn Henk" userId="5f9dfa39-534c-4787-9dcb-e6cb1cfb5b72" providerId="ADAL" clId="{51EDBCA6-C5AB-4A0E-9785-C3DA12105A99}" dt="2024-09-24T17:51:35.025" v="27" actId="47"/>
        <pc:sldMkLst>
          <pc:docMk/>
          <pc:sldMk cId="1846064412" sldId="326"/>
        </pc:sldMkLst>
      </pc:sldChg>
      <pc:sldChg chg="del">
        <pc:chgData name="Bostyn Henk" userId="5f9dfa39-534c-4787-9dcb-e6cb1cfb5b72" providerId="ADAL" clId="{51EDBCA6-C5AB-4A0E-9785-C3DA12105A99}" dt="2024-09-24T17:51:36.448" v="28" actId="47"/>
        <pc:sldMkLst>
          <pc:docMk/>
          <pc:sldMk cId="2131216462" sldId="327"/>
        </pc:sldMkLst>
      </pc:sldChg>
      <pc:sldChg chg="del">
        <pc:chgData name="Bostyn Henk" userId="5f9dfa39-534c-4787-9dcb-e6cb1cfb5b72" providerId="ADAL" clId="{51EDBCA6-C5AB-4A0E-9785-C3DA12105A99}" dt="2024-09-24T17:51:37.827" v="29" actId="47"/>
        <pc:sldMkLst>
          <pc:docMk/>
          <pc:sldMk cId="3067788830" sldId="328"/>
        </pc:sldMkLst>
      </pc:sldChg>
      <pc:sldChg chg="del">
        <pc:chgData name="Bostyn Henk" userId="5f9dfa39-534c-4787-9dcb-e6cb1cfb5b72" providerId="ADAL" clId="{51EDBCA6-C5AB-4A0E-9785-C3DA12105A99}" dt="2024-09-24T17:51:38.415" v="30" actId="47"/>
        <pc:sldMkLst>
          <pc:docMk/>
          <pc:sldMk cId="2622032652" sldId="329"/>
        </pc:sldMkLst>
      </pc:sldChg>
      <pc:sldChg chg="del">
        <pc:chgData name="Bostyn Henk" userId="5f9dfa39-534c-4787-9dcb-e6cb1cfb5b72" providerId="ADAL" clId="{51EDBCA6-C5AB-4A0E-9785-C3DA12105A99}" dt="2024-09-24T17:51:41.416" v="31" actId="47"/>
        <pc:sldMkLst>
          <pc:docMk/>
          <pc:sldMk cId="3736936179" sldId="330"/>
        </pc:sldMkLst>
      </pc:sldChg>
      <pc:sldChg chg="del">
        <pc:chgData name="Bostyn Henk" userId="5f9dfa39-534c-4787-9dcb-e6cb1cfb5b72" providerId="ADAL" clId="{51EDBCA6-C5AB-4A0E-9785-C3DA12105A99}" dt="2024-09-24T17:51:44.988" v="33" actId="47"/>
        <pc:sldMkLst>
          <pc:docMk/>
          <pc:sldMk cId="2699658356" sldId="332"/>
        </pc:sldMkLst>
      </pc:sldChg>
      <pc:sldChg chg="addSp modSp new mod">
        <pc:chgData name="Bostyn Henk" userId="5f9dfa39-534c-4787-9dcb-e6cb1cfb5b72" providerId="ADAL" clId="{51EDBCA6-C5AB-4A0E-9785-C3DA12105A99}" dt="2024-09-24T18:27:47.620" v="190" actId="1076"/>
        <pc:sldMkLst>
          <pc:docMk/>
          <pc:sldMk cId="4239960373" sldId="332"/>
        </pc:sldMkLst>
      </pc:sldChg>
      <pc:sldChg chg="modSp new mod">
        <pc:chgData name="Bostyn Henk" userId="5f9dfa39-534c-4787-9dcb-e6cb1cfb5b72" providerId="ADAL" clId="{51EDBCA6-C5AB-4A0E-9785-C3DA12105A99}" dt="2024-09-24T18:12:45.282" v="136" actId="1076"/>
        <pc:sldMkLst>
          <pc:docMk/>
          <pc:sldMk cId="1599457538" sldId="333"/>
        </pc:sldMkLst>
      </pc:sldChg>
      <pc:sldChg chg="del">
        <pc:chgData name="Bostyn Henk" userId="5f9dfa39-534c-4787-9dcb-e6cb1cfb5b72" providerId="ADAL" clId="{51EDBCA6-C5AB-4A0E-9785-C3DA12105A99}" dt="2024-09-24T17:51:33.874" v="26" actId="47"/>
        <pc:sldMkLst>
          <pc:docMk/>
          <pc:sldMk cId="3947237345" sldId="333"/>
        </pc:sldMkLst>
      </pc:sldChg>
      <pc:sldChg chg="addSp delSp modSp new mod">
        <pc:chgData name="Bostyn Henk" userId="5f9dfa39-534c-4787-9dcb-e6cb1cfb5b72" providerId="ADAL" clId="{51EDBCA6-C5AB-4A0E-9785-C3DA12105A99}" dt="2024-09-24T18:17:36.047" v="167" actId="1076"/>
        <pc:sldMkLst>
          <pc:docMk/>
          <pc:sldMk cId="2587620153" sldId="334"/>
        </pc:sldMkLst>
      </pc:sldChg>
      <pc:sldChg chg="addSp delSp modSp new mod">
        <pc:chgData name="Bostyn Henk" userId="5f9dfa39-534c-4787-9dcb-e6cb1cfb5b72" providerId="ADAL" clId="{51EDBCA6-C5AB-4A0E-9785-C3DA12105A99}" dt="2024-09-24T18:22:25.896" v="173" actId="1076"/>
        <pc:sldMkLst>
          <pc:docMk/>
          <pc:sldMk cId="573257259" sldId="335"/>
        </pc:sldMkLst>
      </pc:sldChg>
      <pc:sldChg chg="addSp modSp new mod">
        <pc:chgData name="Bostyn Henk" userId="5f9dfa39-534c-4787-9dcb-e6cb1cfb5b72" providerId="ADAL" clId="{51EDBCA6-C5AB-4A0E-9785-C3DA12105A99}" dt="2024-09-24T18:50:08.731" v="481" actId="20577"/>
        <pc:sldMkLst>
          <pc:docMk/>
          <pc:sldMk cId="2356837763" sldId="336"/>
        </pc:sldMkLst>
      </pc:sldChg>
      <pc:sldChg chg="addSp modSp new mod">
        <pc:chgData name="Bostyn Henk" userId="5f9dfa39-534c-4787-9dcb-e6cb1cfb5b72" providerId="ADAL" clId="{51EDBCA6-C5AB-4A0E-9785-C3DA12105A99}" dt="2024-09-24T18:41:52.922" v="398" actId="1076"/>
        <pc:sldMkLst>
          <pc:docMk/>
          <pc:sldMk cId="476725362" sldId="337"/>
        </pc:sldMkLst>
      </pc:sldChg>
      <pc:sldChg chg="addSp modSp new mod">
        <pc:chgData name="Bostyn Henk" userId="5f9dfa39-534c-4787-9dcb-e6cb1cfb5b72" providerId="ADAL" clId="{51EDBCA6-C5AB-4A0E-9785-C3DA12105A99}" dt="2024-09-24T18:46:23.365" v="425" actId="1076"/>
        <pc:sldMkLst>
          <pc:docMk/>
          <pc:sldMk cId="1930706001" sldId="338"/>
        </pc:sldMkLst>
      </pc:sldChg>
      <pc:sldChg chg="addSp modSp new mod">
        <pc:chgData name="Bostyn Henk" userId="5f9dfa39-534c-4787-9dcb-e6cb1cfb5b72" providerId="ADAL" clId="{51EDBCA6-C5AB-4A0E-9785-C3DA12105A99}" dt="2024-09-24T19:06:13.907" v="544" actId="20577"/>
        <pc:sldMkLst>
          <pc:docMk/>
          <pc:sldMk cId="3485627177" sldId="339"/>
        </pc:sldMkLst>
      </pc:sldChg>
      <pc:sldChg chg="modSp new mod">
        <pc:chgData name="Bostyn Henk" userId="5f9dfa39-534c-4787-9dcb-e6cb1cfb5b72" providerId="ADAL" clId="{51EDBCA6-C5AB-4A0E-9785-C3DA12105A99}" dt="2024-09-24T19:08:46.008" v="703" actId="12"/>
        <pc:sldMkLst>
          <pc:docMk/>
          <pc:sldMk cId="3250212292" sldId="340"/>
        </pc:sldMkLst>
      </pc:sldChg>
      <pc:sldChg chg="addSp modSp new mod">
        <pc:chgData name="Bostyn Henk" userId="5f9dfa39-534c-4787-9dcb-e6cb1cfb5b72" providerId="ADAL" clId="{51EDBCA6-C5AB-4A0E-9785-C3DA12105A99}" dt="2024-09-24T19:43:47.745" v="937" actId="1076"/>
        <pc:sldMkLst>
          <pc:docMk/>
          <pc:sldMk cId="3051598126" sldId="341"/>
        </pc:sldMkLst>
      </pc:sldChg>
      <pc:sldChg chg="addSp delSp modSp new mod">
        <pc:chgData name="Bostyn Henk" userId="5f9dfa39-534c-4787-9dcb-e6cb1cfb5b72" providerId="ADAL" clId="{51EDBCA6-C5AB-4A0E-9785-C3DA12105A99}" dt="2024-09-24T19:52:58.517" v="977" actId="20577"/>
        <pc:sldMkLst>
          <pc:docMk/>
          <pc:sldMk cId="4149763504" sldId="342"/>
        </pc:sldMkLst>
      </pc:sldChg>
      <pc:sldChg chg="addSp delSp modSp new mod">
        <pc:chgData name="Bostyn Henk" userId="5f9dfa39-534c-4787-9dcb-e6cb1cfb5b72" providerId="ADAL" clId="{51EDBCA6-C5AB-4A0E-9785-C3DA12105A99}" dt="2024-09-24T20:00:54.920" v="1022" actId="1076"/>
        <pc:sldMkLst>
          <pc:docMk/>
          <pc:sldMk cId="865939916" sldId="343"/>
        </pc:sldMkLst>
      </pc:sldChg>
      <pc:sldChg chg="addSp modSp new mod">
        <pc:chgData name="Bostyn Henk" userId="5f9dfa39-534c-4787-9dcb-e6cb1cfb5b72" providerId="ADAL" clId="{51EDBCA6-C5AB-4A0E-9785-C3DA12105A99}" dt="2024-09-24T20:03:10.738" v="1055" actId="12"/>
        <pc:sldMkLst>
          <pc:docMk/>
          <pc:sldMk cId="4267137368" sldId="344"/>
        </pc:sldMkLst>
      </pc:sldChg>
      <pc:sldChg chg="add del">
        <pc:chgData name="Bostyn Henk" userId="5f9dfa39-534c-4787-9dcb-e6cb1cfb5b72" providerId="ADAL" clId="{51EDBCA6-C5AB-4A0E-9785-C3DA12105A99}" dt="2024-09-24T20:03:33.238" v="1057" actId="2890"/>
        <pc:sldMkLst>
          <pc:docMk/>
          <pc:sldMk cId="3585913305" sldId="345"/>
        </pc:sldMkLst>
      </pc:sldChg>
      <pc:sldChg chg="addSp modSp new mod">
        <pc:chgData name="Bostyn Henk" userId="5f9dfa39-534c-4787-9dcb-e6cb1cfb5b72" providerId="ADAL" clId="{51EDBCA6-C5AB-4A0E-9785-C3DA12105A99}" dt="2024-09-24T20:04:57.922" v="1076" actId="1076"/>
        <pc:sldMkLst>
          <pc:docMk/>
          <pc:sldMk cId="3722180629" sldId="345"/>
        </pc:sldMkLst>
      </pc:sldChg>
      <pc:sldChg chg="modSp new mod">
        <pc:chgData name="Bostyn Henk" userId="5f9dfa39-534c-4787-9dcb-e6cb1cfb5b72" providerId="ADAL" clId="{51EDBCA6-C5AB-4A0E-9785-C3DA12105A99}" dt="2024-09-24T20:08:07.681" v="1167" actId="6549"/>
        <pc:sldMkLst>
          <pc:docMk/>
          <pc:sldMk cId="820644005" sldId="346"/>
        </pc:sldMkLst>
      </pc:sldChg>
      <pc:sldChg chg="addSp modSp new mod">
        <pc:chgData name="Bostyn Henk" userId="5f9dfa39-534c-4787-9dcb-e6cb1cfb5b72" providerId="ADAL" clId="{51EDBCA6-C5AB-4A0E-9785-C3DA12105A99}" dt="2024-09-24T20:09:37.697" v="1195" actId="1076"/>
        <pc:sldMkLst>
          <pc:docMk/>
          <pc:sldMk cId="180409488" sldId="347"/>
        </pc:sldMkLst>
      </pc:sldChg>
      <pc:sldChg chg="addSp modSp new mod">
        <pc:chgData name="Bostyn Henk" userId="5f9dfa39-534c-4787-9dcb-e6cb1cfb5b72" providerId="ADAL" clId="{51EDBCA6-C5AB-4A0E-9785-C3DA12105A99}" dt="2024-09-24T20:30:24.125" v="1206"/>
        <pc:sldMkLst>
          <pc:docMk/>
          <pc:sldMk cId="728634976" sldId="348"/>
        </pc:sldMkLst>
      </pc:sldChg>
      <pc:sldChg chg="addSp modSp new mod">
        <pc:chgData name="Bostyn Henk" userId="5f9dfa39-534c-4787-9dcb-e6cb1cfb5b72" providerId="ADAL" clId="{51EDBCA6-C5AB-4A0E-9785-C3DA12105A99}" dt="2024-09-24T21:02:27.541" v="1398" actId="14100"/>
        <pc:sldMkLst>
          <pc:docMk/>
          <pc:sldMk cId="862703983" sldId="34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30/09/2025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30/09/2025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30/09/2025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en-US"/>
              <a:t>Click icon to add picture</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en-US"/>
              <a:t>Click icon to add picture</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en-US"/>
              <a:t>Click icon to add picture</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en-US"/>
              <a:t>Click icon to add picture</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openweathermap.org/api" TargetMode="Externa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nodered.org/docs/tutorials/" TargetMode="External"/><Relationship Id="rId2" Type="http://schemas.openxmlformats.org/officeDocument/2006/relationships/hyperlink" Target="https://nodered.org/" TargetMode="External"/><Relationship Id="rId1" Type="http://schemas.openxmlformats.org/officeDocument/2006/relationships/slideLayout" Target="../slideLayouts/slideLayout4.xml"/><Relationship Id="rId5" Type="http://schemas.openxmlformats.org/officeDocument/2006/relationships/hyperlink" Target="https://dashboard.flowfuse.com/" TargetMode="External"/><Relationship Id="rId4" Type="http://schemas.openxmlformats.org/officeDocument/2006/relationships/hyperlink" Target="https://noderedguid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Datacaptatie </a:t>
            </a:r>
            <a:r>
              <a:rPr lang="nl-BE"/>
              <a:t>&amp; visualisatie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Node-RED Dashboarding</a:t>
            </a:r>
          </a:p>
        </p:txBody>
      </p:sp>
    </p:spTree>
    <p:extLst>
      <p:ext uri="{BB962C8B-B14F-4D97-AF65-F5344CB8AC3E}">
        <p14:creationId xmlns:p14="http://schemas.microsoft.com/office/powerpoint/2010/main" val="257343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96A021-07C6-753E-22BC-D55FE0BCFCDA}"/>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0380E629-5835-E79B-6375-441E68FF5EA2}"/>
              </a:ext>
            </a:extLst>
          </p:cNvPr>
          <p:cNvSpPr>
            <a:spLocks noGrp="1"/>
          </p:cNvSpPr>
          <p:nvPr>
            <p:ph type="title"/>
          </p:nvPr>
        </p:nvSpPr>
        <p:spPr/>
        <p:txBody>
          <a:bodyPr/>
          <a:lstStyle/>
          <a:p>
            <a:r>
              <a:rPr lang="nl-BE" dirty="0"/>
              <a:t>h</a:t>
            </a:r>
            <a:r>
              <a:rPr lang="en-US" dirty="0" err="1"/>
              <a:t>ttp</a:t>
            </a:r>
            <a:r>
              <a:rPr lang="en-US" dirty="0"/>
              <a:t> request</a:t>
            </a:r>
          </a:p>
        </p:txBody>
      </p:sp>
      <p:sp>
        <p:nvSpPr>
          <p:cNvPr id="4" name="Date Placeholder 3">
            <a:extLst>
              <a:ext uri="{FF2B5EF4-FFF2-40B4-BE49-F238E27FC236}">
                <a16:creationId xmlns:a16="http://schemas.microsoft.com/office/drawing/2014/main" id="{3A159B8F-A3E1-1BEA-9ED5-5BC3D427FE8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5F19856-E3B5-CC28-0BA4-29EC22CAC3CA}"/>
              </a:ext>
            </a:extLst>
          </p:cNvPr>
          <p:cNvSpPr>
            <a:spLocks noGrp="1"/>
          </p:cNvSpPr>
          <p:nvPr>
            <p:ph type="sldNum" sz="quarter" idx="4"/>
          </p:nvPr>
        </p:nvSpPr>
        <p:spPr/>
        <p:txBody>
          <a:bodyPr/>
          <a:lstStyle/>
          <a:p>
            <a:fld id="{B7527A74-2D87-4307-9531-5A57D9647EEB}" type="slidenum">
              <a:rPr lang="nl-BE" smtClean="0"/>
              <a:pPr/>
              <a:t>10</a:t>
            </a:fld>
            <a:endParaRPr lang="nl-BE" dirty="0"/>
          </a:p>
        </p:txBody>
      </p:sp>
      <p:pic>
        <p:nvPicPr>
          <p:cNvPr id="8" name="Picture 7">
            <a:extLst>
              <a:ext uri="{FF2B5EF4-FFF2-40B4-BE49-F238E27FC236}">
                <a16:creationId xmlns:a16="http://schemas.microsoft.com/office/drawing/2014/main" id="{846DDD68-A837-C6D4-DBF5-75E4B3BC011A}"/>
              </a:ext>
            </a:extLst>
          </p:cNvPr>
          <p:cNvPicPr>
            <a:picLocks noChangeAspect="1"/>
          </p:cNvPicPr>
          <p:nvPr/>
        </p:nvPicPr>
        <p:blipFill>
          <a:blip r:embed="rId2"/>
          <a:stretch>
            <a:fillRect/>
          </a:stretch>
        </p:blipFill>
        <p:spPr>
          <a:xfrm>
            <a:off x="998692" y="7436682"/>
            <a:ext cx="8859996" cy="865281"/>
          </a:xfrm>
          <a:prstGeom prst="rect">
            <a:avLst/>
          </a:prstGeom>
        </p:spPr>
      </p:pic>
      <p:pic>
        <p:nvPicPr>
          <p:cNvPr id="12" name="Picture 11">
            <a:extLst>
              <a:ext uri="{FF2B5EF4-FFF2-40B4-BE49-F238E27FC236}">
                <a16:creationId xmlns:a16="http://schemas.microsoft.com/office/drawing/2014/main" id="{5A562935-AA6C-3075-6D5E-4B69A5726C8B}"/>
              </a:ext>
            </a:extLst>
          </p:cNvPr>
          <p:cNvPicPr>
            <a:picLocks noChangeAspect="1"/>
          </p:cNvPicPr>
          <p:nvPr/>
        </p:nvPicPr>
        <p:blipFill>
          <a:blip r:embed="rId3"/>
          <a:stretch>
            <a:fillRect/>
          </a:stretch>
        </p:blipFill>
        <p:spPr>
          <a:xfrm>
            <a:off x="882445" y="1875706"/>
            <a:ext cx="4734586" cy="5877745"/>
          </a:xfrm>
          <a:prstGeom prst="rect">
            <a:avLst/>
          </a:prstGeom>
        </p:spPr>
      </p:pic>
      <p:pic>
        <p:nvPicPr>
          <p:cNvPr id="14" name="Picture 13">
            <a:extLst>
              <a:ext uri="{FF2B5EF4-FFF2-40B4-BE49-F238E27FC236}">
                <a16:creationId xmlns:a16="http://schemas.microsoft.com/office/drawing/2014/main" id="{09D9F703-9D1D-0185-931B-7E391E32CF01}"/>
              </a:ext>
            </a:extLst>
          </p:cNvPr>
          <p:cNvPicPr>
            <a:picLocks noChangeAspect="1"/>
          </p:cNvPicPr>
          <p:nvPr/>
        </p:nvPicPr>
        <p:blipFill>
          <a:blip r:embed="rId4"/>
          <a:stretch>
            <a:fillRect/>
          </a:stretch>
        </p:blipFill>
        <p:spPr>
          <a:xfrm>
            <a:off x="11151512" y="2417383"/>
            <a:ext cx="5018238" cy="5884580"/>
          </a:xfrm>
          <a:prstGeom prst="rect">
            <a:avLst/>
          </a:prstGeom>
        </p:spPr>
      </p:pic>
    </p:spTree>
    <p:extLst>
      <p:ext uri="{BB962C8B-B14F-4D97-AF65-F5344CB8AC3E}">
        <p14:creationId xmlns:p14="http://schemas.microsoft.com/office/powerpoint/2010/main" val="193070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58A57-4F1F-8B2E-39FC-1F87D7C8890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CFDB15-E154-6492-B40A-C4377B431EE2}"/>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C86B19E3-7D25-C6D4-33C4-6D440AE67F56}"/>
              </a:ext>
            </a:extLst>
          </p:cNvPr>
          <p:cNvSpPr>
            <a:spLocks noGrp="1"/>
          </p:cNvSpPr>
          <p:nvPr>
            <p:ph type="title"/>
          </p:nvPr>
        </p:nvSpPr>
        <p:spPr/>
        <p:txBody>
          <a:bodyPr/>
          <a:lstStyle/>
          <a:p>
            <a:r>
              <a:rPr lang="en-US" dirty="0" err="1"/>
              <a:t>OpenWeather</a:t>
            </a:r>
            <a:r>
              <a:rPr lang="en-US" dirty="0"/>
              <a:t> Node</a:t>
            </a:r>
          </a:p>
        </p:txBody>
      </p:sp>
      <p:sp>
        <p:nvSpPr>
          <p:cNvPr id="4" name="Date Placeholder 3">
            <a:extLst>
              <a:ext uri="{FF2B5EF4-FFF2-40B4-BE49-F238E27FC236}">
                <a16:creationId xmlns:a16="http://schemas.microsoft.com/office/drawing/2014/main" id="{5BB9B2C8-3ABA-527F-7FC1-24A956C1311E}"/>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8D29FD1-0F38-B81B-2A9C-59265721765C}"/>
              </a:ext>
            </a:extLst>
          </p:cNvPr>
          <p:cNvSpPr>
            <a:spLocks noGrp="1"/>
          </p:cNvSpPr>
          <p:nvPr>
            <p:ph type="sldNum" sz="quarter" idx="4"/>
          </p:nvPr>
        </p:nvSpPr>
        <p:spPr/>
        <p:txBody>
          <a:bodyPr/>
          <a:lstStyle/>
          <a:p>
            <a:fld id="{B7527A74-2D87-4307-9531-5A57D9647EEB}" type="slidenum">
              <a:rPr lang="nl-BE" smtClean="0"/>
              <a:pPr/>
              <a:t>11</a:t>
            </a:fld>
            <a:endParaRPr lang="nl-BE" dirty="0"/>
          </a:p>
        </p:txBody>
      </p:sp>
      <p:pic>
        <p:nvPicPr>
          <p:cNvPr id="7" name="Picture 6">
            <a:extLst>
              <a:ext uri="{FF2B5EF4-FFF2-40B4-BE49-F238E27FC236}">
                <a16:creationId xmlns:a16="http://schemas.microsoft.com/office/drawing/2014/main" id="{96CADB70-30DC-5AA8-4B84-52AC8D5D1D7A}"/>
              </a:ext>
            </a:extLst>
          </p:cNvPr>
          <p:cNvPicPr>
            <a:picLocks noChangeAspect="1"/>
          </p:cNvPicPr>
          <p:nvPr/>
        </p:nvPicPr>
        <p:blipFill>
          <a:blip r:embed="rId2"/>
          <a:stretch>
            <a:fillRect/>
          </a:stretch>
        </p:blipFill>
        <p:spPr>
          <a:xfrm>
            <a:off x="1123585" y="5876378"/>
            <a:ext cx="9802082" cy="2507510"/>
          </a:xfrm>
          <a:prstGeom prst="rect">
            <a:avLst/>
          </a:prstGeom>
        </p:spPr>
      </p:pic>
      <p:pic>
        <p:nvPicPr>
          <p:cNvPr id="9" name="Picture 8">
            <a:extLst>
              <a:ext uri="{FF2B5EF4-FFF2-40B4-BE49-F238E27FC236}">
                <a16:creationId xmlns:a16="http://schemas.microsoft.com/office/drawing/2014/main" id="{72F167B6-AAEB-4E56-0419-25155986BAB9}"/>
              </a:ext>
            </a:extLst>
          </p:cNvPr>
          <p:cNvPicPr>
            <a:picLocks noChangeAspect="1"/>
          </p:cNvPicPr>
          <p:nvPr/>
        </p:nvPicPr>
        <p:blipFill>
          <a:blip r:embed="rId3"/>
          <a:stretch>
            <a:fillRect/>
          </a:stretch>
        </p:blipFill>
        <p:spPr>
          <a:xfrm>
            <a:off x="1050131" y="1905316"/>
            <a:ext cx="5421534" cy="3977857"/>
          </a:xfrm>
          <a:prstGeom prst="rect">
            <a:avLst/>
          </a:prstGeom>
        </p:spPr>
      </p:pic>
      <p:pic>
        <p:nvPicPr>
          <p:cNvPr id="11" name="Picture 10">
            <a:extLst>
              <a:ext uri="{FF2B5EF4-FFF2-40B4-BE49-F238E27FC236}">
                <a16:creationId xmlns:a16="http://schemas.microsoft.com/office/drawing/2014/main" id="{52CEA53E-101F-ABD8-40E1-4251552DF7AB}"/>
              </a:ext>
            </a:extLst>
          </p:cNvPr>
          <p:cNvPicPr>
            <a:picLocks noChangeAspect="1"/>
          </p:cNvPicPr>
          <p:nvPr/>
        </p:nvPicPr>
        <p:blipFill>
          <a:blip r:embed="rId4"/>
          <a:stretch>
            <a:fillRect/>
          </a:stretch>
        </p:blipFill>
        <p:spPr>
          <a:xfrm>
            <a:off x="12573912" y="1131269"/>
            <a:ext cx="5073863" cy="7751190"/>
          </a:xfrm>
          <a:prstGeom prst="rect">
            <a:avLst/>
          </a:prstGeom>
        </p:spPr>
      </p:pic>
    </p:spTree>
    <p:extLst>
      <p:ext uri="{BB962C8B-B14F-4D97-AF65-F5344CB8AC3E}">
        <p14:creationId xmlns:p14="http://schemas.microsoft.com/office/powerpoint/2010/main" val="1797919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00598D-A877-544A-F15C-477750929370}"/>
              </a:ext>
            </a:extLst>
          </p:cNvPr>
          <p:cNvSpPr>
            <a:spLocks noGrp="1"/>
          </p:cNvSpPr>
          <p:nvPr>
            <p:ph type="body" sz="quarter" idx="17"/>
          </p:nvPr>
        </p:nvSpPr>
        <p:spPr>
          <a:xfrm>
            <a:off x="1057275" y="1986756"/>
            <a:ext cx="16575629" cy="6103800"/>
          </a:xfrm>
        </p:spPr>
        <p:txBody>
          <a:bodyPr/>
          <a:lstStyle/>
          <a:p>
            <a:r>
              <a:rPr lang="en-US" dirty="0"/>
              <a:t>Tip: google </a:t>
            </a:r>
            <a:r>
              <a:rPr lang="en-US" dirty="0" err="1"/>
              <a:t>Javascript</a:t>
            </a:r>
            <a:r>
              <a:rPr lang="en-US" dirty="0"/>
              <a:t> parse </a:t>
            </a:r>
            <a:r>
              <a:rPr lang="en-US" dirty="0" err="1"/>
              <a:t>Unixtime</a:t>
            </a:r>
            <a:endParaRPr lang="en-US" dirty="0"/>
          </a:p>
        </p:txBody>
      </p:sp>
      <p:sp>
        <p:nvSpPr>
          <p:cNvPr id="3" name="Title 2">
            <a:extLst>
              <a:ext uri="{FF2B5EF4-FFF2-40B4-BE49-F238E27FC236}">
                <a16:creationId xmlns:a16="http://schemas.microsoft.com/office/drawing/2014/main" id="{500F9449-6358-6D3A-804B-8EE631D21103}"/>
              </a:ext>
            </a:extLst>
          </p:cNvPr>
          <p:cNvSpPr>
            <a:spLocks noGrp="1"/>
          </p:cNvSpPr>
          <p:nvPr>
            <p:ph type="title"/>
          </p:nvPr>
        </p:nvSpPr>
        <p:spPr/>
        <p:txBody>
          <a:bodyPr/>
          <a:lstStyle/>
          <a:p>
            <a:r>
              <a:rPr lang="en-US" dirty="0"/>
              <a:t>Parse </a:t>
            </a:r>
            <a:r>
              <a:rPr lang="en-US" dirty="0" err="1"/>
              <a:t>unix</a:t>
            </a:r>
            <a:r>
              <a:rPr lang="en-US" dirty="0"/>
              <a:t> time</a:t>
            </a:r>
          </a:p>
        </p:txBody>
      </p:sp>
      <p:sp>
        <p:nvSpPr>
          <p:cNvPr id="4" name="Date Placeholder 3">
            <a:extLst>
              <a:ext uri="{FF2B5EF4-FFF2-40B4-BE49-F238E27FC236}">
                <a16:creationId xmlns:a16="http://schemas.microsoft.com/office/drawing/2014/main" id="{AFC6AF16-F222-8354-370E-EA1EB42D1C8E}"/>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2B373D2-3605-69D7-88CB-E5FEA0BBD175}"/>
              </a:ext>
            </a:extLst>
          </p:cNvPr>
          <p:cNvSpPr>
            <a:spLocks noGrp="1"/>
          </p:cNvSpPr>
          <p:nvPr>
            <p:ph type="sldNum" sz="quarter" idx="4"/>
          </p:nvPr>
        </p:nvSpPr>
        <p:spPr/>
        <p:txBody>
          <a:bodyPr/>
          <a:lstStyle/>
          <a:p>
            <a:fld id="{B7527A74-2D87-4307-9531-5A57D9647EEB}" type="slidenum">
              <a:rPr lang="nl-BE" smtClean="0"/>
              <a:pPr/>
              <a:t>12</a:t>
            </a:fld>
            <a:endParaRPr lang="nl-BE" dirty="0"/>
          </a:p>
        </p:txBody>
      </p:sp>
      <p:pic>
        <p:nvPicPr>
          <p:cNvPr id="7" name="Picture 6">
            <a:extLst>
              <a:ext uri="{FF2B5EF4-FFF2-40B4-BE49-F238E27FC236}">
                <a16:creationId xmlns:a16="http://schemas.microsoft.com/office/drawing/2014/main" id="{0511DB64-9A4D-ACFD-A39F-1D1CBCA8F3B4}"/>
              </a:ext>
            </a:extLst>
          </p:cNvPr>
          <p:cNvPicPr>
            <a:picLocks noChangeAspect="1"/>
          </p:cNvPicPr>
          <p:nvPr/>
        </p:nvPicPr>
        <p:blipFill>
          <a:blip r:embed="rId2"/>
          <a:stretch>
            <a:fillRect/>
          </a:stretch>
        </p:blipFill>
        <p:spPr>
          <a:xfrm>
            <a:off x="736395" y="3100663"/>
            <a:ext cx="13941139" cy="5917154"/>
          </a:xfrm>
          <a:prstGeom prst="rect">
            <a:avLst/>
          </a:prstGeom>
        </p:spPr>
      </p:pic>
    </p:spTree>
    <p:extLst>
      <p:ext uri="{BB962C8B-B14F-4D97-AF65-F5344CB8AC3E}">
        <p14:creationId xmlns:p14="http://schemas.microsoft.com/office/powerpoint/2010/main" val="3485627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7691D4-F564-834F-1187-6AE070F16016}"/>
              </a:ext>
            </a:extLst>
          </p:cNvPr>
          <p:cNvSpPr>
            <a:spLocks noGrp="1"/>
          </p:cNvSpPr>
          <p:nvPr>
            <p:ph type="body" sz="quarter" idx="17"/>
          </p:nvPr>
        </p:nvSpPr>
        <p:spPr/>
        <p:txBody>
          <a:bodyPr/>
          <a:lstStyle/>
          <a:p>
            <a:pPr marL="742950" indent="-742950">
              <a:buFont typeface="+mj-lt"/>
              <a:buAutoNum type="arabicPeriod"/>
            </a:pPr>
            <a:r>
              <a:rPr lang="en-US" dirty="0"/>
              <a:t>Write a function to convert the minimum and maximum temperature</a:t>
            </a:r>
          </a:p>
          <a:p>
            <a:pPr marL="742950" indent="-742950">
              <a:buFont typeface="+mj-lt"/>
              <a:buAutoNum type="arabicPeriod"/>
            </a:pPr>
            <a:r>
              <a:rPr lang="en-US" dirty="0"/>
              <a:t>Write a function to determine the </a:t>
            </a:r>
            <a:r>
              <a:rPr lang="en-US" dirty="0" err="1"/>
              <a:t>winddirection</a:t>
            </a:r>
            <a:r>
              <a:rPr lang="en-US" dirty="0"/>
              <a:t>.</a:t>
            </a:r>
          </a:p>
          <a:p>
            <a:pPr marL="742950" indent="-742950">
              <a:buFont typeface="+mj-lt"/>
              <a:buAutoNum type="arabicPeriod"/>
            </a:pPr>
            <a:r>
              <a:rPr lang="en-US" dirty="0"/>
              <a:t>Show the sunset and sunrise data in a </a:t>
            </a:r>
            <a:r>
              <a:rPr lang="en-US" dirty="0" err="1"/>
              <a:t>dateformat</a:t>
            </a:r>
            <a:r>
              <a:rPr lang="en-US" dirty="0"/>
              <a:t> </a:t>
            </a:r>
          </a:p>
          <a:p>
            <a:pPr marL="742950" indent="-742950">
              <a:buFont typeface="+mj-lt"/>
              <a:buAutoNum type="arabicPeriod"/>
            </a:pPr>
            <a:r>
              <a:rPr lang="en-US" dirty="0"/>
              <a:t>Calculate wind directions east, west, north and south</a:t>
            </a:r>
          </a:p>
        </p:txBody>
      </p:sp>
      <p:sp>
        <p:nvSpPr>
          <p:cNvPr id="3" name="Title 2">
            <a:extLst>
              <a:ext uri="{FF2B5EF4-FFF2-40B4-BE49-F238E27FC236}">
                <a16:creationId xmlns:a16="http://schemas.microsoft.com/office/drawing/2014/main" id="{4E159FEC-F329-8B48-BA05-F4BF870E1F5F}"/>
              </a:ext>
            </a:extLst>
          </p:cNvPr>
          <p:cNvSpPr>
            <a:spLocks noGrp="1"/>
          </p:cNvSpPr>
          <p:nvPr>
            <p:ph type="title"/>
          </p:nvPr>
        </p:nvSpPr>
        <p:spPr/>
        <p:txBody>
          <a:bodyPr/>
          <a:lstStyle/>
          <a:p>
            <a:r>
              <a:rPr lang="en-US" dirty="0"/>
              <a:t>Exercise</a:t>
            </a:r>
          </a:p>
        </p:txBody>
      </p:sp>
      <p:sp>
        <p:nvSpPr>
          <p:cNvPr id="4" name="Date Placeholder 3">
            <a:extLst>
              <a:ext uri="{FF2B5EF4-FFF2-40B4-BE49-F238E27FC236}">
                <a16:creationId xmlns:a16="http://schemas.microsoft.com/office/drawing/2014/main" id="{656FA448-D96B-4F14-2078-6B9896312F5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EE62A2D-DE51-3DEE-58CE-58AFCDBEBD4C}"/>
              </a:ext>
            </a:extLst>
          </p:cNvPr>
          <p:cNvSpPr>
            <a:spLocks noGrp="1"/>
          </p:cNvSpPr>
          <p:nvPr>
            <p:ph type="sldNum" sz="quarter" idx="4"/>
          </p:nvPr>
        </p:nvSpPr>
        <p:spPr/>
        <p:txBody>
          <a:bodyPr/>
          <a:lstStyle/>
          <a:p>
            <a:fld id="{B7527A74-2D87-4307-9531-5A57D9647EEB}" type="slidenum">
              <a:rPr lang="nl-BE" smtClean="0"/>
              <a:pPr/>
              <a:t>13</a:t>
            </a:fld>
            <a:endParaRPr lang="nl-BE" dirty="0"/>
          </a:p>
        </p:txBody>
      </p:sp>
    </p:spTree>
    <p:extLst>
      <p:ext uri="{BB962C8B-B14F-4D97-AF65-F5344CB8AC3E}">
        <p14:creationId xmlns:p14="http://schemas.microsoft.com/office/powerpoint/2010/main" val="325021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3D640-FBFE-7045-FD69-CC42D8A5729F}"/>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Node-RED dashboard 2.0 =&gt; successor of node-RED dashboard(Angular)</a:t>
            </a:r>
          </a:p>
          <a:p>
            <a:pPr marL="571500" indent="-571500">
              <a:buFont typeface="Arial" panose="020B0604020202020204" pitchFamily="34" charset="0"/>
              <a:buChar char="•"/>
            </a:pPr>
            <a:r>
              <a:rPr lang="en-US" dirty="0"/>
              <a:t>Formed by </a:t>
            </a:r>
            <a:r>
              <a:rPr lang="en-US" dirty="0" err="1"/>
              <a:t>FlowFuse</a:t>
            </a:r>
            <a:r>
              <a:rPr lang="en-US" dirty="0"/>
              <a:t> =&gt; complete new project</a:t>
            </a:r>
          </a:p>
          <a:p>
            <a:pPr marL="571500" indent="-571500">
              <a:buFont typeface="Arial" panose="020B0604020202020204" pitchFamily="34" charset="0"/>
              <a:buChar char="•"/>
            </a:pPr>
            <a:r>
              <a:rPr lang="en-US" dirty="0"/>
              <a:t>Manage palette =&gt; @flowfuse/node-red-dashboard</a:t>
            </a:r>
          </a:p>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FDD07A5E-0B81-7F11-A4DA-90E671CE1101}"/>
              </a:ext>
            </a:extLst>
          </p:cNvPr>
          <p:cNvSpPr>
            <a:spLocks noGrp="1"/>
          </p:cNvSpPr>
          <p:nvPr>
            <p:ph type="title"/>
          </p:nvPr>
        </p:nvSpPr>
        <p:spPr/>
        <p:txBody>
          <a:bodyPr/>
          <a:lstStyle/>
          <a:p>
            <a:r>
              <a:rPr lang="en-US" dirty="0"/>
              <a:t>Dashboarding in Node-RED</a:t>
            </a:r>
          </a:p>
        </p:txBody>
      </p:sp>
      <p:sp>
        <p:nvSpPr>
          <p:cNvPr id="4" name="Date Placeholder 3">
            <a:extLst>
              <a:ext uri="{FF2B5EF4-FFF2-40B4-BE49-F238E27FC236}">
                <a16:creationId xmlns:a16="http://schemas.microsoft.com/office/drawing/2014/main" id="{E98C0CA4-D60E-42E8-5DDA-740E0C08C1F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D5CEA47A-38F2-1178-BB26-FBFEBC339DA1}"/>
              </a:ext>
            </a:extLst>
          </p:cNvPr>
          <p:cNvSpPr>
            <a:spLocks noGrp="1"/>
          </p:cNvSpPr>
          <p:nvPr>
            <p:ph type="sldNum" sz="quarter" idx="4"/>
          </p:nvPr>
        </p:nvSpPr>
        <p:spPr/>
        <p:txBody>
          <a:bodyPr/>
          <a:lstStyle/>
          <a:p>
            <a:fld id="{B7527A74-2D87-4307-9531-5A57D9647EEB}" type="slidenum">
              <a:rPr lang="nl-BE" smtClean="0"/>
              <a:pPr/>
              <a:t>14</a:t>
            </a:fld>
            <a:endParaRPr lang="nl-BE" dirty="0"/>
          </a:p>
        </p:txBody>
      </p:sp>
      <p:pic>
        <p:nvPicPr>
          <p:cNvPr id="9" name="Picture 8">
            <a:extLst>
              <a:ext uri="{FF2B5EF4-FFF2-40B4-BE49-F238E27FC236}">
                <a16:creationId xmlns:a16="http://schemas.microsoft.com/office/drawing/2014/main" id="{A17DC4B6-02B7-B858-EE5E-8F26095FC0FD}"/>
              </a:ext>
            </a:extLst>
          </p:cNvPr>
          <p:cNvPicPr>
            <a:picLocks noChangeAspect="1"/>
          </p:cNvPicPr>
          <p:nvPr/>
        </p:nvPicPr>
        <p:blipFill>
          <a:blip r:embed="rId2"/>
          <a:stretch>
            <a:fillRect/>
          </a:stretch>
        </p:blipFill>
        <p:spPr>
          <a:xfrm>
            <a:off x="1926364" y="4709927"/>
            <a:ext cx="11860280" cy="4172532"/>
          </a:xfrm>
          <a:prstGeom prst="rect">
            <a:avLst/>
          </a:prstGeom>
        </p:spPr>
      </p:pic>
    </p:spTree>
    <p:extLst>
      <p:ext uri="{BB962C8B-B14F-4D97-AF65-F5344CB8AC3E}">
        <p14:creationId xmlns:p14="http://schemas.microsoft.com/office/powerpoint/2010/main" val="3051598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2132FF-E675-EB49-9C71-5012388283CF}"/>
              </a:ext>
            </a:extLst>
          </p:cNvPr>
          <p:cNvSpPr>
            <a:spLocks noGrp="1"/>
          </p:cNvSpPr>
          <p:nvPr>
            <p:ph type="body" sz="quarter" idx="17"/>
          </p:nvPr>
        </p:nvSpPr>
        <p:spPr/>
        <p:txBody>
          <a:bodyPr/>
          <a:lstStyle/>
          <a:p>
            <a:r>
              <a:rPr lang="en-US" dirty="0"/>
              <a:t>Each Dashboard is a collection of widgets (e.g. charts, buttons, forms) that can be configured and arranged in our own User Interface. </a:t>
            </a:r>
          </a:p>
          <a:p>
            <a:r>
              <a:rPr lang="en-US" dirty="0"/>
              <a:t>The hierarchy of a Dashboard is as follows:</a:t>
            </a:r>
          </a:p>
          <a:p>
            <a:pPr marL="571500" indent="-571500">
              <a:buFont typeface="Arial" panose="020B0604020202020204" pitchFamily="34" charset="0"/>
              <a:buChar char="•"/>
            </a:pPr>
            <a:r>
              <a:rPr lang="en-US" dirty="0"/>
              <a:t>Base - Defines the base URL (e.g. /dashboard) for your Dashboard.</a:t>
            </a:r>
          </a:p>
          <a:p>
            <a:pPr marL="571500" indent="-571500">
              <a:buFont typeface="Arial" panose="020B0604020202020204" pitchFamily="34" charset="0"/>
              <a:buChar char="•"/>
            </a:pPr>
            <a:r>
              <a:rPr lang="en-US" dirty="0"/>
              <a:t>Page - A given page that a visitor can navigate to, URL will extend the base, e.g. /dashboard/page1. </a:t>
            </a:r>
          </a:p>
          <a:p>
            <a:pPr marL="571500" indent="-571500">
              <a:buFont typeface="Arial" panose="020B0604020202020204" pitchFamily="34" charset="0"/>
              <a:buChar char="•"/>
            </a:pPr>
            <a:r>
              <a:rPr lang="en-US" dirty="0"/>
              <a:t>Group - A collection of widgets. Rendered onto a page.</a:t>
            </a:r>
          </a:p>
          <a:p>
            <a:pPr marL="571500" indent="-571500">
              <a:buFont typeface="Arial" panose="020B0604020202020204" pitchFamily="34" charset="0"/>
              <a:buChar char="•"/>
            </a:pPr>
            <a:r>
              <a:rPr lang="en-US" dirty="0"/>
              <a:t>Widget - A single widget (e.g. chart, button, form) created in Dashboard.</a:t>
            </a:r>
          </a:p>
        </p:txBody>
      </p:sp>
      <p:sp>
        <p:nvSpPr>
          <p:cNvPr id="3" name="Title 2">
            <a:extLst>
              <a:ext uri="{FF2B5EF4-FFF2-40B4-BE49-F238E27FC236}">
                <a16:creationId xmlns:a16="http://schemas.microsoft.com/office/drawing/2014/main" id="{61994919-BEEC-67BF-74D7-9D20B0344490}"/>
              </a:ext>
            </a:extLst>
          </p:cNvPr>
          <p:cNvSpPr>
            <a:spLocks noGrp="1"/>
          </p:cNvSpPr>
          <p:nvPr>
            <p:ph type="title"/>
          </p:nvPr>
        </p:nvSpPr>
        <p:spPr/>
        <p:txBody>
          <a:bodyPr/>
          <a:lstStyle/>
          <a:p>
            <a:r>
              <a:rPr lang="en-US" dirty="0"/>
              <a:t>Dashboard Hierarchy</a:t>
            </a:r>
          </a:p>
        </p:txBody>
      </p:sp>
      <p:sp>
        <p:nvSpPr>
          <p:cNvPr id="4" name="Date Placeholder 3">
            <a:extLst>
              <a:ext uri="{FF2B5EF4-FFF2-40B4-BE49-F238E27FC236}">
                <a16:creationId xmlns:a16="http://schemas.microsoft.com/office/drawing/2014/main" id="{C472DF6B-3E90-DEA6-5E78-E11EC4C6C20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86B14A1-ADD7-F1A5-2AFF-43BAFBEF2CA9}"/>
              </a:ext>
            </a:extLst>
          </p:cNvPr>
          <p:cNvSpPr>
            <a:spLocks noGrp="1"/>
          </p:cNvSpPr>
          <p:nvPr>
            <p:ph type="sldNum" sz="quarter" idx="4"/>
          </p:nvPr>
        </p:nvSpPr>
        <p:spPr/>
        <p:txBody>
          <a:bodyPr/>
          <a:lstStyle/>
          <a:p>
            <a:fld id="{B7527A74-2D87-4307-9531-5A57D9647EEB}" type="slidenum">
              <a:rPr lang="nl-BE" smtClean="0"/>
              <a:pPr/>
              <a:t>15</a:t>
            </a:fld>
            <a:endParaRPr lang="nl-BE" dirty="0"/>
          </a:p>
        </p:txBody>
      </p:sp>
    </p:spTree>
    <p:extLst>
      <p:ext uri="{BB962C8B-B14F-4D97-AF65-F5344CB8AC3E}">
        <p14:creationId xmlns:p14="http://schemas.microsoft.com/office/powerpoint/2010/main" val="414976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934B47-9566-AAB8-26D4-8F5081A1C015}"/>
              </a:ext>
            </a:extLst>
          </p:cNvPr>
          <p:cNvSpPr>
            <a:spLocks noGrp="1"/>
          </p:cNvSpPr>
          <p:nvPr>
            <p:ph type="body" sz="quarter" idx="17"/>
          </p:nvPr>
        </p:nvSpPr>
        <p:spPr>
          <a:xfrm>
            <a:off x="1050132" y="2354401"/>
            <a:ext cx="10148912" cy="6103800"/>
          </a:xfrm>
        </p:spPr>
        <p:txBody>
          <a:bodyPr/>
          <a:lstStyle/>
          <a:p>
            <a:r>
              <a:rPr lang="en-US" dirty="0"/>
              <a:t>In this case, we drop in a </a:t>
            </a:r>
            <a:r>
              <a:rPr lang="en-US" dirty="0" err="1"/>
              <a:t>ui</a:t>
            </a:r>
            <a:r>
              <a:rPr lang="en-US" dirty="0"/>
              <a:t>-button, click "Deploy" and then can see the button running live in our user interface.</a:t>
            </a:r>
          </a:p>
          <a:p>
            <a:r>
              <a:rPr lang="en-US" dirty="0"/>
              <a:t>Notice too that Dashboard will automatically create a new group, page, theme and base Dashboard for you.</a:t>
            </a:r>
          </a:p>
        </p:txBody>
      </p:sp>
      <p:sp>
        <p:nvSpPr>
          <p:cNvPr id="3" name="Title 2">
            <a:extLst>
              <a:ext uri="{FF2B5EF4-FFF2-40B4-BE49-F238E27FC236}">
                <a16:creationId xmlns:a16="http://schemas.microsoft.com/office/drawing/2014/main" id="{5FA7EAB4-4AFC-DFE9-B7E7-230949201F36}"/>
              </a:ext>
            </a:extLst>
          </p:cNvPr>
          <p:cNvSpPr>
            <a:spLocks noGrp="1"/>
          </p:cNvSpPr>
          <p:nvPr>
            <p:ph type="title"/>
          </p:nvPr>
        </p:nvSpPr>
        <p:spPr/>
        <p:txBody>
          <a:bodyPr/>
          <a:lstStyle/>
          <a:p>
            <a:r>
              <a:rPr lang="en-US" dirty="0"/>
              <a:t>Adding your first widgets</a:t>
            </a:r>
          </a:p>
        </p:txBody>
      </p:sp>
      <p:sp>
        <p:nvSpPr>
          <p:cNvPr id="4" name="Date Placeholder 3">
            <a:extLst>
              <a:ext uri="{FF2B5EF4-FFF2-40B4-BE49-F238E27FC236}">
                <a16:creationId xmlns:a16="http://schemas.microsoft.com/office/drawing/2014/main" id="{CCAB4D0E-669C-A2CA-4C1D-CBA6BE3A4B3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6DCF906-A21D-8BDA-0C6D-AD0D574AF145}"/>
              </a:ext>
            </a:extLst>
          </p:cNvPr>
          <p:cNvSpPr>
            <a:spLocks noGrp="1"/>
          </p:cNvSpPr>
          <p:nvPr>
            <p:ph type="sldNum" sz="quarter" idx="4"/>
          </p:nvPr>
        </p:nvSpPr>
        <p:spPr/>
        <p:txBody>
          <a:bodyPr/>
          <a:lstStyle/>
          <a:p>
            <a:fld id="{B7527A74-2D87-4307-9531-5A57D9647EEB}" type="slidenum">
              <a:rPr lang="nl-BE" smtClean="0"/>
              <a:pPr/>
              <a:t>16</a:t>
            </a:fld>
            <a:endParaRPr lang="nl-BE" dirty="0"/>
          </a:p>
        </p:txBody>
      </p:sp>
      <p:pic>
        <p:nvPicPr>
          <p:cNvPr id="11" name="Picture 10">
            <a:extLst>
              <a:ext uri="{FF2B5EF4-FFF2-40B4-BE49-F238E27FC236}">
                <a16:creationId xmlns:a16="http://schemas.microsoft.com/office/drawing/2014/main" id="{FAF78670-FA94-9E98-8E4E-4975E9686022}"/>
              </a:ext>
            </a:extLst>
          </p:cNvPr>
          <p:cNvPicPr>
            <a:picLocks noChangeAspect="1"/>
          </p:cNvPicPr>
          <p:nvPr/>
        </p:nvPicPr>
        <p:blipFill>
          <a:blip r:embed="rId2"/>
          <a:stretch>
            <a:fillRect/>
          </a:stretch>
        </p:blipFill>
        <p:spPr>
          <a:xfrm>
            <a:off x="11617178" y="2187018"/>
            <a:ext cx="6193947" cy="2215300"/>
          </a:xfrm>
          <a:prstGeom prst="rect">
            <a:avLst/>
          </a:prstGeom>
        </p:spPr>
      </p:pic>
      <p:pic>
        <p:nvPicPr>
          <p:cNvPr id="13" name="Picture 12">
            <a:extLst>
              <a:ext uri="{FF2B5EF4-FFF2-40B4-BE49-F238E27FC236}">
                <a16:creationId xmlns:a16="http://schemas.microsoft.com/office/drawing/2014/main" id="{D4673EC9-7F98-5E63-FA82-3E5BF59E2E90}"/>
              </a:ext>
            </a:extLst>
          </p:cNvPr>
          <p:cNvPicPr>
            <a:picLocks noChangeAspect="1"/>
          </p:cNvPicPr>
          <p:nvPr/>
        </p:nvPicPr>
        <p:blipFill>
          <a:blip r:embed="rId3"/>
          <a:stretch>
            <a:fillRect/>
          </a:stretch>
        </p:blipFill>
        <p:spPr>
          <a:xfrm>
            <a:off x="1203276" y="5268491"/>
            <a:ext cx="11617177" cy="3613968"/>
          </a:xfrm>
          <a:prstGeom prst="rect">
            <a:avLst/>
          </a:prstGeom>
        </p:spPr>
      </p:pic>
    </p:spTree>
    <p:extLst>
      <p:ext uri="{BB962C8B-B14F-4D97-AF65-F5344CB8AC3E}">
        <p14:creationId xmlns:p14="http://schemas.microsoft.com/office/powerpoint/2010/main" val="86593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51614-B526-5E8A-F203-DFDE3AB26818}"/>
              </a:ext>
            </a:extLst>
          </p:cNvPr>
          <p:cNvSpPr>
            <a:spLocks noGrp="1"/>
          </p:cNvSpPr>
          <p:nvPr>
            <p:ph type="body" sz="quarter" idx="17"/>
          </p:nvPr>
        </p:nvSpPr>
        <p:spPr>
          <a:xfrm>
            <a:off x="1050132" y="2354401"/>
            <a:ext cx="9196804" cy="6103800"/>
          </a:xfrm>
        </p:spPr>
        <p:txBody>
          <a:bodyPr/>
          <a:lstStyle/>
          <a:p>
            <a:pPr marL="571500" indent="-571500">
              <a:buFont typeface="Arial" panose="020B0604020202020204" pitchFamily="34" charset="0"/>
              <a:buChar char="•"/>
            </a:pPr>
            <a:r>
              <a:rPr lang="en-US" dirty="0"/>
              <a:t>This sidebar provides an interface by which to view of your pages, themes, groups and widgets. From here you can add new pages and groups, modify existing settings, and re-order content to your liking.</a:t>
            </a:r>
          </a:p>
          <a:p>
            <a:pPr marL="571500" indent="-571500">
              <a:buFont typeface="Arial" panose="020B0604020202020204" pitchFamily="34" charset="0"/>
              <a:buChar char="•"/>
            </a:pPr>
            <a:r>
              <a:rPr lang="en-US" dirty="0"/>
              <a:t>Page Layout: Controls how the </a:t>
            </a:r>
            <a:r>
              <a:rPr lang="en-US" dirty="0" err="1"/>
              <a:t>ui-groups's</a:t>
            </a:r>
            <a:r>
              <a:rPr lang="en-US" dirty="0"/>
              <a:t> are presented on a given page in your application.</a:t>
            </a:r>
          </a:p>
          <a:p>
            <a:pPr marL="571500" indent="-571500">
              <a:buFont typeface="Arial" panose="020B0604020202020204" pitchFamily="34" charset="0"/>
              <a:buChar char="•"/>
            </a:pPr>
            <a:r>
              <a:rPr lang="en-US" dirty="0"/>
              <a:t>Navigation Sidebar: Defines the left-side navigation style, defined at the </a:t>
            </a:r>
            <a:r>
              <a:rPr lang="en-US" dirty="0" err="1"/>
              <a:t>ui</a:t>
            </a:r>
            <a:r>
              <a:rPr lang="en-US" dirty="0"/>
              <a:t>-base level.</a:t>
            </a:r>
          </a:p>
        </p:txBody>
      </p:sp>
      <p:sp>
        <p:nvSpPr>
          <p:cNvPr id="3" name="Title 2">
            <a:extLst>
              <a:ext uri="{FF2B5EF4-FFF2-40B4-BE49-F238E27FC236}">
                <a16:creationId xmlns:a16="http://schemas.microsoft.com/office/drawing/2014/main" id="{95190B01-1D9F-D72C-DFBC-C8D70AABC13E}"/>
              </a:ext>
            </a:extLst>
          </p:cNvPr>
          <p:cNvSpPr>
            <a:spLocks noGrp="1"/>
          </p:cNvSpPr>
          <p:nvPr>
            <p:ph type="title"/>
          </p:nvPr>
        </p:nvSpPr>
        <p:spPr/>
        <p:txBody>
          <a:bodyPr/>
          <a:lstStyle/>
          <a:p>
            <a:r>
              <a:rPr lang="en-US" dirty="0"/>
              <a:t>Configuring layout</a:t>
            </a:r>
          </a:p>
        </p:txBody>
      </p:sp>
      <p:sp>
        <p:nvSpPr>
          <p:cNvPr id="4" name="Date Placeholder 3">
            <a:extLst>
              <a:ext uri="{FF2B5EF4-FFF2-40B4-BE49-F238E27FC236}">
                <a16:creationId xmlns:a16="http://schemas.microsoft.com/office/drawing/2014/main" id="{869A6D14-07C0-34D3-FC30-F6A408D47CE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1C9E62E-671E-1CA6-3B5F-E564E674A7F1}"/>
              </a:ext>
            </a:extLst>
          </p:cNvPr>
          <p:cNvSpPr>
            <a:spLocks noGrp="1"/>
          </p:cNvSpPr>
          <p:nvPr>
            <p:ph type="sldNum" sz="quarter" idx="4"/>
          </p:nvPr>
        </p:nvSpPr>
        <p:spPr/>
        <p:txBody>
          <a:bodyPr/>
          <a:lstStyle/>
          <a:p>
            <a:fld id="{B7527A74-2D87-4307-9531-5A57D9647EEB}" type="slidenum">
              <a:rPr lang="nl-BE" smtClean="0"/>
              <a:pPr/>
              <a:t>17</a:t>
            </a:fld>
            <a:endParaRPr lang="nl-BE" dirty="0"/>
          </a:p>
        </p:txBody>
      </p:sp>
      <p:pic>
        <p:nvPicPr>
          <p:cNvPr id="7" name="Picture 6">
            <a:extLst>
              <a:ext uri="{FF2B5EF4-FFF2-40B4-BE49-F238E27FC236}">
                <a16:creationId xmlns:a16="http://schemas.microsoft.com/office/drawing/2014/main" id="{DAC2DE84-025F-DDFB-4DA8-222524D650D7}"/>
              </a:ext>
            </a:extLst>
          </p:cNvPr>
          <p:cNvPicPr>
            <a:picLocks noChangeAspect="1"/>
          </p:cNvPicPr>
          <p:nvPr/>
        </p:nvPicPr>
        <p:blipFill>
          <a:blip r:embed="rId2"/>
          <a:stretch>
            <a:fillRect/>
          </a:stretch>
        </p:blipFill>
        <p:spPr>
          <a:xfrm>
            <a:off x="12814639" y="1994208"/>
            <a:ext cx="3820058" cy="2848373"/>
          </a:xfrm>
          <a:prstGeom prst="rect">
            <a:avLst/>
          </a:prstGeom>
        </p:spPr>
      </p:pic>
      <p:pic>
        <p:nvPicPr>
          <p:cNvPr id="9" name="Picture 8">
            <a:extLst>
              <a:ext uri="{FF2B5EF4-FFF2-40B4-BE49-F238E27FC236}">
                <a16:creationId xmlns:a16="http://schemas.microsoft.com/office/drawing/2014/main" id="{56DABD93-A52B-43D1-C9BA-4B982CE111BE}"/>
              </a:ext>
            </a:extLst>
          </p:cNvPr>
          <p:cNvPicPr>
            <a:picLocks noChangeAspect="1"/>
          </p:cNvPicPr>
          <p:nvPr/>
        </p:nvPicPr>
        <p:blipFill>
          <a:blip r:embed="rId3"/>
          <a:stretch>
            <a:fillRect/>
          </a:stretch>
        </p:blipFill>
        <p:spPr>
          <a:xfrm>
            <a:off x="11159341" y="5044158"/>
            <a:ext cx="7346713" cy="4262559"/>
          </a:xfrm>
          <a:prstGeom prst="rect">
            <a:avLst/>
          </a:prstGeom>
        </p:spPr>
      </p:pic>
    </p:spTree>
    <p:extLst>
      <p:ext uri="{BB962C8B-B14F-4D97-AF65-F5344CB8AC3E}">
        <p14:creationId xmlns:p14="http://schemas.microsoft.com/office/powerpoint/2010/main" val="426713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462F0A-7B22-F489-9434-0B8F54E3F4C2}"/>
              </a:ext>
            </a:extLst>
          </p:cNvPr>
          <p:cNvSpPr>
            <a:spLocks noGrp="1"/>
          </p:cNvSpPr>
          <p:nvPr>
            <p:ph type="body" sz="quarter" idx="17"/>
          </p:nvPr>
        </p:nvSpPr>
        <p:spPr/>
        <p:txBody>
          <a:bodyPr/>
          <a:lstStyle/>
          <a:p>
            <a:r>
              <a:rPr lang="en-US" dirty="0"/>
              <a:t>Each page in Dashboard 2.0 has a unique URL. If a user navigates to an </a:t>
            </a:r>
            <a:r>
              <a:rPr lang="en-US" dirty="0" err="1"/>
              <a:t>unrecognised</a:t>
            </a:r>
            <a:r>
              <a:rPr lang="en-US" dirty="0"/>
              <a:t> path, underneath the /dashboard/ path, then a default page is used to fall back to.</a:t>
            </a:r>
          </a:p>
          <a:p>
            <a:r>
              <a:rPr lang="en-US" dirty="0"/>
              <a:t>Currently, in Dashboard 2.0, the default page is chosen as the page ordered first in the list of pages in the side navigation</a:t>
            </a:r>
          </a:p>
        </p:txBody>
      </p:sp>
      <p:sp>
        <p:nvSpPr>
          <p:cNvPr id="3" name="Title 2">
            <a:extLst>
              <a:ext uri="{FF2B5EF4-FFF2-40B4-BE49-F238E27FC236}">
                <a16:creationId xmlns:a16="http://schemas.microsoft.com/office/drawing/2014/main" id="{C0B02A7D-A940-A423-AFA3-89D5281C9676}"/>
              </a:ext>
            </a:extLst>
          </p:cNvPr>
          <p:cNvSpPr>
            <a:spLocks noGrp="1"/>
          </p:cNvSpPr>
          <p:nvPr>
            <p:ph type="title"/>
          </p:nvPr>
        </p:nvSpPr>
        <p:spPr/>
        <p:txBody>
          <a:bodyPr/>
          <a:lstStyle/>
          <a:p>
            <a:r>
              <a:rPr lang="en-US" dirty="0"/>
              <a:t>Default page</a:t>
            </a:r>
          </a:p>
        </p:txBody>
      </p:sp>
      <p:sp>
        <p:nvSpPr>
          <p:cNvPr id="4" name="Date Placeholder 3">
            <a:extLst>
              <a:ext uri="{FF2B5EF4-FFF2-40B4-BE49-F238E27FC236}">
                <a16:creationId xmlns:a16="http://schemas.microsoft.com/office/drawing/2014/main" id="{6CBB363C-8385-B0A1-2E5A-60EF407F8C36}"/>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437AB00-0864-4D8F-DB40-9C907FB1C2A4}"/>
              </a:ext>
            </a:extLst>
          </p:cNvPr>
          <p:cNvSpPr>
            <a:spLocks noGrp="1"/>
          </p:cNvSpPr>
          <p:nvPr>
            <p:ph type="sldNum" sz="quarter" idx="4"/>
          </p:nvPr>
        </p:nvSpPr>
        <p:spPr/>
        <p:txBody>
          <a:bodyPr/>
          <a:lstStyle/>
          <a:p>
            <a:fld id="{B7527A74-2D87-4307-9531-5A57D9647EEB}" type="slidenum">
              <a:rPr lang="nl-BE" smtClean="0"/>
              <a:pPr/>
              <a:t>18</a:t>
            </a:fld>
            <a:endParaRPr lang="nl-BE" dirty="0"/>
          </a:p>
        </p:txBody>
      </p:sp>
      <p:pic>
        <p:nvPicPr>
          <p:cNvPr id="7" name="Picture 6">
            <a:extLst>
              <a:ext uri="{FF2B5EF4-FFF2-40B4-BE49-F238E27FC236}">
                <a16:creationId xmlns:a16="http://schemas.microsoft.com/office/drawing/2014/main" id="{283AF18C-312C-D07B-42BC-6A6AEF3C9CCF}"/>
              </a:ext>
            </a:extLst>
          </p:cNvPr>
          <p:cNvPicPr>
            <a:picLocks noChangeAspect="1"/>
          </p:cNvPicPr>
          <p:nvPr/>
        </p:nvPicPr>
        <p:blipFill>
          <a:blip r:embed="rId2"/>
          <a:stretch>
            <a:fillRect/>
          </a:stretch>
        </p:blipFill>
        <p:spPr>
          <a:xfrm>
            <a:off x="1288758" y="5143500"/>
            <a:ext cx="8640381" cy="1943371"/>
          </a:xfrm>
          <a:prstGeom prst="rect">
            <a:avLst/>
          </a:prstGeom>
        </p:spPr>
      </p:pic>
    </p:spTree>
    <p:extLst>
      <p:ext uri="{BB962C8B-B14F-4D97-AF65-F5344CB8AC3E}">
        <p14:creationId xmlns:p14="http://schemas.microsoft.com/office/powerpoint/2010/main" val="3722180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8FD0F3-8B0E-612C-AD33-4C23ABAA08F7}"/>
              </a:ext>
            </a:extLst>
          </p:cNvPr>
          <p:cNvSpPr>
            <a:spLocks noGrp="1"/>
          </p:cNvSpPr>
          <p:nvPr>
            <p:ph type="body" sz="quarter" idx="17"/>
          </p:nvPr>
        </p:nvSpPr>
        <p:spPr/>
        <p:txBody>
          <a:bodyPr/>
          <a:lstStyle/>
          <a:p>
            <a:pPr marL="571500" indent="-571500">
              <a:buFont typeface="Arial" panose="020B0604020202020204" pitchFamily="34" charset="0"/>
              <a:buChar char="•"/>
            </a:pPr>
            <a:r>
              <a:rPr lang="en-US" sz="3200" dirty="0"/>
              <a:t>Grid: The default layout for a page. It uses a 12-column grid structure to layout the groups. The widths of each group or widget defines the number of columns they will render in. So, a "width" of 6" would render to 50% of the screen. Grid layouts are entirely responsive, and will adjust to the size of the screen.</a:t>
            </a:r>
          </a:p>
          <a:p>
            <a:pPr marL="571500" indent="-571500">
              <a:buFont typeface="Arial" panose="020B0604020202020204" pitchFamily="34" charset="0"/>
              <a:buChar char="•"/>
            </a:pPr>
            <a:r>
              <a:rPr lang="en-US" sz="3200" dirty="0"/>
              <a:t>Fixed: Each component will render at a fixed width, no matter what the screen size is. </a:t>
            </a:r>
          </a:p>
          <a:p>
            <a:pPr marL="571500" indent="-571500">
              <a:buFont typeface="Arial" panose="020B0604020202020204" pitchFamily="34" charset="0"/>
              <a:buChar char="•"/>
            </a:pPr>
            <a:r>
              <a:rPr lang="en-US" sz="3200" dirty="0"/>
              <a:t>Notebook:  This layout will stretch to 100% width, up to a maximum width of 1024px. It's particularly useful for storytelling (e.g. articles/blogs). </a:t>
            </a:r>
          </a:p>
          <a:p>
            <a:pPr marL="571500" indent="-571500">
              <a:buFont typeface="Arial" panose="020B0604020202020204" pitchFamily="34" charset="0"/>
              <a:buChar char="•"/>
            </a:pPr>
            <a:r>
              <a:rPr lang="en-US" sz="3200" dirty="0"/>
              <a:t>Tabs:  This layout organizes content into separate tabbed sections, allowing users to switch between different views or content categories without leaving the page. </a:t>
            </a:r>
          </a:p>
        </p:txBody>
      </p:sp>
      <p:sp>
        <p:nvSpPr>
          <p:cNvPr id="3" name="Title 2">
            <a:extLst>
              <a:ext uri="{FF2B5EF4-FFF2-40B4-BE49-F238E27FC236}">
                <a16:creationId xmlns:a16="http://schemas.microsoft.com/office/drawing/2014/main" id="{3F68369B-A34E-A39B-CB2D-745088D66765}"/>
              </a:ext>
            </a:extLst>
          </p:cNvPr>
          <p:cNvSpPr>
            <a:spLocks noGrp="1"/>
          </p:cNvSpPr>
          <p:nvPr>
            <p:ph type="title"/>
          </p:nvPr>
        </p:nvSpPr>
        <p:spPr/>
        <p:txBody>
          <a:bodyPr/>
          <a:lstStyle/>
          <a:p>
            <a:r>
              <a:rPr lang="en-US" dirty="0"/>
              <a:t>Layout options</a:t>
            </a:r>
          </a:p>
        </p:txBody>
      </p:sp>
      <p:sp>
        <p:nvSpPr>
          <p:cNvPr id="4" name="Date Placeholder 3">
            <a:extLst>
              <a:ext uri="{FF2B5EF4-FFF2-40B4-BE49-F238E27FC236}">
                <a16:creationId xmlns:a16="http://schemas.microsoft.com/office/drawing/2014/main" id="{887A7029-356B-C33A-BC68-49BC350D21A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0790B83-EBB4-F12F-0317-B701340B90B0}"/>
              </a:ext>
            </a:extLst>
          </p:cNvPr>
          <p:cNvSpPr>
            <a:spLocks noGrp="1"/>
          </p:cNvSpPr>
          <p:nvPr>
            <p:ph type="sldNum" sz="quarter" idx="4"/>
          </p:nvPr>
        </p:nvSpPr>
        <p:spPr/>
        <p:txBody>
          <a:bodyPr/>
          <a:lstStyle/>
          <a:p>
            <a:fld id="{B7527A74-2D87-4307-9531-5A57D9647EEB}" type="slidenum">
              <a:rPr lang="nl-BE" smtClean="0"/>
              <a:pPr/>
              <a:t>19</a:t>
            </a:fld>
            <a:endParaRPr lang="nl-BE" dirty="0"/>
          </a:p>
        </p:txBody>
      </p:sp>
    </p:spTree>
    <p:extLst>
      <p:ext uri="{BB962C8B-B14F-4D97-AF65-F5344CB8AC3E}">
        <p14:creationId xmlns:p14="http://schemas.microsoft.com/office/powerpoint/2010/main" val="820644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C12EFE-1C55-D794-1619-FC40D9D186E4}"/>
              </a:ext>
            </a:extLst>
          </p:cNvPr>
          <p:cNvSpPr>
            <a:spLocks noGrp="1"/>
          </p:cNvSpPr>
          <p:nvPr>
            <p:ph type="body" sz="quarter" idx="17"/>
          </p:nvPr>
        </p:nvSpPr>
        <p:spPr/>
        <p:txBody>
          <a:bodyPr/>
          <a:lstStyle/>
          <a:p>
            <a:r>
              <a:rPr lang="en-US" dirty="0"/>
              <a:t>Create an account =&gt; we can use the </a:t>
            </a:r>
            <a:r>
              <a:rPr lang="en-US" dirty="0" err="1"/>
              <a:t>openweather</a:t>
            </a:r>
            <a:r>
              <a:rPr lang="en-US" dirty="0"/>
              <a:t> </a:t>
            </a:r>
            <a:r>
              <a:rPr lang="en-US" dirty="0" err="1"/>
              <a:t>api</a:t>
            </a:r>
            <a:endParaRPr lang="en-US" dirty="0"/>
          </a:p>
          <a:p>
            <a:r>
              <a:rPr lang="en-US" dirty="0"/>
              <a:t>It can take an hour before your account is activated</a:t>
            </a:r>
          </a:p>
          <a:p>
            <a:r>
              <a:rPr lang="en-US" dirty="0">
                <a:hlinkClick r:id="rId2"/>
              </a:rPr>
              <a:t>https://openweathermap.org/api</a:t>
            </a:r>
            <a:endParaRPr lang="en-US" dirty="0"/>
          </a:p>
          <a:p>
            <a:endParaRPr lang="en-US" dirty="0"/>
          </a:p>
        </p:txBody>
      </p:sp>
      <p:sp>
        <p:nvSpPr>
          <p:cNvPr id="3" name="Title 2">
            <a:extLst>
              <a:ext uri="{FF2B5EF4-FFF2-40B4-BE49-F238E27FC236}">
                <a16:creationId xmlns:a16="http://schemas.microsoft.com/office/drawing/2014/main" id="{1B6429C7-9040-AB85-3FAE-B35C6DDCF499}"/>
              </a:ext>
            </a:extLst>
          </p:cNvPr>
          <p:cNvSpPr>
            <a:spLocks noGrp="1"/>
          </p:cNvSpPr>
          <p:nvPr>
            <p:ph type="title"/>
          </p:nvPr>
        </p:nvSpPr>
        <p:spPr/>
        <p:txBody>
          <a:bodyPr/>
          <a:lstStyle/>
          <a:p>
            <a:r>
              <a:rPr lang="en-US" dirty="0"/>
              <a:t>Exercise : </a:t>
            </a:r>
            <a:r>
              <a:rPr lang="en-US" dirty="0" err="1"/>
              <a:t>openweather</a:t>
            </a:r>
            <a:endParaRPr lang="en-US" dirty="0"/>
          </a:p>
        </p:txBody>
      </p:sp>
      <p:sp>
        <p:nvSpPr>
          <p:cNvPr id="4" name="Date Placeholder 3">
            <a:extLst>
              <a:ext uri="{FF2B5EF4-FFF2-40B4-BE49-F238E27FC236}">
                <a16:creationId xmlns:a16="http://schemas.microsoft.com/office/drawing/2014/main" id="{22388439-8932-15A2-EDD8-07E486CE708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CA28602-D111-388E-69F4-A0AE96C47E19}"/>
              </a:ext>
            </a:extLst>
          </p:cNvPr>
          <p:cNvSpPr>
            <a:spLocks noGrp="1"/>
          </p:cNvSpPr>
          <p:nvPr>
            <p:ph type="sldNum" sz="quarter" idx="4"/>
          </p:nvPr>
        </p:nvSpPr>
        <p:spPr/>
        <p:txBody>
          <a:bodyPr/>
          <a:lstStyle/>
          <a:p>
            <a:fld id="{B7527A74-2D87-4307-9531-5A57D9647EEB}" type="slidenum">
              <a:rPr lang="nl-BE" smtClean="0"/>
              <a:pPr/>
              <a:t>2</a:t>
            </a:fld>
            <a:endParaRPr lang="nl-BE" dirty="0"/>
          </a:p>
        </p:txBody>
      </p:sp>
      <p:pic>
        <p:nvPicPr>
          <p:cNvPr id="7" name="Picture 6">
            <a:extLst>
              <a:ext uri="{FF2B5EF4-FFF2-40B4-BE49-F238E27FC236}">
                <a16:creationId xmlns:a16="http://schemas.microsoft.com/office/drawing/2014/main" id="{39F226EA-73BC-5A82-9804-DBA4C10BA363}"/>
              </a:ext>
            </a:extLst>
          </p:cNvPr>
          <p:cNvPicPr>
            <a:picLocks noChangeAspect="1"/>
          </p:cNvPicPr>
          <p:nvPr/>
        </p:nvPicPr>
        <p:blipFill>
          <a:blip r:embed="rId3"/>
          <a:stretch>
            <a:fillRect/>
          </a:stretch>
        </p:blipFill>
        <p:spPr>
          <a:xfrm>
            <a:off x="931316" y="4395387"/>
            <a:ext cx="4352954" cy="4783418"/>
          </a:xfrm>
          <a:prstGeom prst="rect">
            <a:avLst/>
          </a:prstGeom>
        </p:spPr>
      </p:pic>
      <p:pic>
        <p:nvPicPr>
          <p:cNvPr id="9" name="Picture 8">
            <a:extLst>
              <a:ext uri="{FF2B5EF4-FFF2-40B4-BE49-F238E27FC236}">
                <a16:creationId xmlns:a16="http://schemas.microsoft.com/office/drawing/2014/main" id="{413FE01B-B003-A00B-BBB0-A00CA6C875C8}"/>
              </a:ext>
            </a:extLst>
          </p:cNvPr>
          <p:cNvPicPr>
            <a:picLocks noChangeAspect="1"/>
          </p:cNvPicPr>
          <p:nvPr/>
        </p:nvPicPr>
        <p:blipFill>
          <a:blip r:embed="rId4"/>
          <a:stretch>
            <a:fillRect/>
          </a:stretch>
        </p:blipFill>
        <p:spPr>
          <a:xfrm>
            <a:off x="7828772" y="3977354"/>
            <a:ext cx="9409097" cy="5201451"/>
          </a:xfrm>
          <a:prstGeom prst="rect">
            <a:avLst/>
          </a:prstGeom>
        </p:spPr>
      </p:pic>
    </p:spTree>
    <p:extLst>
      <p:ext uri="{BB962C8B-B14F-4D97-AF65-F5344CB8AC3E}">
        <p14:creationId xmlns:p14="http://schemas.microsoft.com/office/powerpoint/2010/main" val="2828251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AA1820-8287-F5FE-4B46-3428B6AF55F0}"/>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Single Source of Truth: All users of your Dashboard will see the same data. This is useful for industrial IoT or Home Automation applications.</a:t>
            </a:r>
          </a:p>
          <a:p>
            <a:pPr marL="571500" indent="-571500">
              <a:buFont typeface="Arial" panose="020B0604020202020204" pitchFamily="34" charset="0"/>
              <a:buChar char="•"/>
            </a:pPr>
            <a:r>
              <a:rPr lang="en-US" dirty="0"/>
              <a:t>Multi Tenancy: Data shown in a particular widget is unique to a given client/session/user. This represents a more traditional web application, where each user has their own session and associated data.</a:t>
            </a:r>
          </a:p>
        </p:txBody>
      </p:sp>
      <p:sp>
        <p:nvSpPr>
          <p:cNvPr id="3" name="Title 2">
            <a:extLst>
              <a:ext uri="{FF2B5EF4-FFF2-40B4-BE49-F238E27FC236}">
                <a16:creationId xmlns:a16="http://schemas.microsoft.com/office/drawing/2014/main" id="{6AE79ADB-DE8F-9B74-2D7D-74F85B9DBA6C}"/>
              </a:ext>
            </a:extLst>
          </p:cNvPr>
          <p:cNvSpPr>
            <a:spLocks noGrp="1"/>
          </p:cNvSpPr>
          <p:nvPr>
            <p:ph type="title"/>
          </p:nvPr>
        </p:nvSpPr>
        <p:spPr/>
        <p:txBody>
          <a:bodyPr/>
          <a:lstStyle/>
          <a:p>
            <a:r>
              <a:rPr lang="en-US" dirty="0"/>
              <a:t>Design patterns</a:t>
            </a:r>
          </a:p>
        </p:txBody>
      </p:sp>
      <p:sp>
        <p:nvSpPr>
          <p:cNvPr id="4" name="Date Placeholder 3">
            <a:extLst>
              <a:ext uri="{FF2B5EF4-FFF2-40B4-BE49-F238E27FC236}">
                <a16:creationId xmlns:a16="http://schemas.microsoft.com/office/drawing/2014/main" id="{A437F3A7-A5FA-55C0-0263-F6600C61351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159F134-61BF-F1B3-7280-5A23CFEF79EF}"/>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7" name="Picture 6">
            <a:extLst>
              <a:ext uri="{FF2B5EF4-FFF2-40B4-BE49-F238E27FC236}">
                <a16:creationId xmlns:a16="http://schemas.microsoft.com/office/drawing/2014/main" id="{3855B6D8-7A7D-CBE5-3BA2-4C1D134CF188}"/>
              </a:ext>
            </a:extLst>
          </p:cNvPr>
          <p:cNvPicPr>
            <a:picLocks noChangeAspect="1"/>
          </p:cNvPicPr>
          <p:nvPr/>
        </p:nvPicPr>
        <p:blipFill>
          <a:blip r:embed="rId2"/>
          <a:stretch>
            <a:fillRect/>
          </a:stretch>
        </p:blipFill>
        <p:spPr>
          <a:xfrm>
            <a:off x="2924615" y="5224348"/>
            <a:ext cx="11288700" cy="3658111"/>
          </a:xfrm>
          <a:prstGeom prst="rect">
            <a:avLst/>
          </a:prstGeom>
        </p:spPr>
      </p:pic>
    </p:spTree>
    <p:extLst>
      <p:ext uri="{BB962C8B-B14F-4D97-AF65-F5344CB8AC3E}">
        <p14:creationId xmlns:p14="http://schemas.microsoft.com/office/powerpoint/2010/main" val="180409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536C34-FCCA-BFE6-E1E8-D00385E77804}"/>
              </a:ext>
            </a:extLst>
          </p:cNvPr>
          <p:cNvSpPr>
            <a:spLocks noGrp="1"/>
          </p:cNvSpPr>
          <p:nvPr>
            <p:ph type="body" sz="quarter" idx="17"/>
          </p:nvPr>
        </p:nvSpPr>
        <p:spPr/>
        <p:txBody>
          <a:bodyPr/>
          <a:lstStyle/>
          <a:p>
            <a:r>
              <a:rPr lang="en-US" dirty="0"/>
              <a:t>Values for the gauges can be set by sending a numerical value in </a:t>
            </a:r>
            <a:r>
              <a:rPr lang="en-US" dirty="0" err="1"/>
              <a:t>msg.payload</a:t>
            </a:r>
            <a:r>
              <a:rPr lang="en-US" dirty="0"/>
              <a:t>. The gauge will then update to reflect this value.</a:t>
            </a:r>
          </a:p>
        </p:txBody>
      </p:sp>
      <p:sp>
        <p:nvSpPr>
          <p:cNvPr id="3" name="Title 2">
            <a:extLst>
              <a:ext uri="{FF2B5EF4-FFF2-40B4-BE49-F238E27FC236}">
                <a16:creationId xmlns:a16="http://schemas.microsoft.com/office/drawing/2014/main" id="{2FF5A97E-9EAC-DE50-6C74-2B7832CF659E}"/>
              </a:ext>
            </a:extLst>
          </p:cNvPr>
          <p:cNvSpPr>
            <a:spLocks noGrp="1"/>
          </p:cNvSpPr>
          <p:nvPr>
            <p:ph type="title"/>
          </p:nvPr>
        </p:nvSpPr>
        <p:spPr/>
        <p:txBody>
          <a:bodyPr/>
          <a:lstStyle/>
          <a:p>
            <a:r>
              <a:rPr lang="en-US" dirty="0"/>
              <a:t>Gauge</a:t>
            </a:r>
          </a:p>
        </p:txBody>
      </p:sp>
      <p:sp>
        <p:nvSpPr>
          <p:cNvPr id="4" name="Date Placeholder 3">
            <a:extLst>
              <a:ext uri="{FF2B5EF4-FFF2-40B4-BE49-F238E27FC236}">
                <a16:creationId xmlns:a16="http://schemas.microsoft.com/office/drawing/2014/main" id="{FBBE6660-E11C-289D-F6F4-5A98BA93A01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91CBFC8A-CA60-4F80-247F-CD20E5FAF130}"/>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7" name="Picture 6">
            <a:extLst>
              <a:ext uri="{FF2B5EF4-FFF2-40B4-BE49-F238E27FC236}">
                <a16:creationId xmlns:a16="http://schemas.microsoft.com/office/drawing/2014/main" id="{631AC75B-7F46-BB23-5DAB-92D5EE1F3520}"/>
              </a:ext>
            </a:extLst>
          </p:cNvPr>
          <p:cNvPicPr>
            <a:picLocks noChangeAspect="1"/>
          </p:cNvPicPr>
          <p:nvPr/>
        </p:nvPicPr>
        <p:blipFill>
          <a:blip r:embed="rId2"/>
          <a:stretch>
            <a:fillRect/>
          </a:stretch>
        </p:blipFill>
        <p:spPr>
          <a:xfrm>
            <a:off x="526490" y="3793324"/>
            <a:ext cx="12308018" cy="5325218"/>
          </a:xfrm>
          <a:prstGeom prst="rect">
            <a:avLst/>
          </a:prstGeom>
        </p:spPr>
      </p:pic>
    </p:spTree>
    <p:extLst>
      <p:ext uri="{BB962C8B-B14F-4D97-AF65-F5344CB8AC3E}">
        <p14:creationId xmlns:p14="http://schemas.microsoft.com/office/powerpoint/2010/main" val="72863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E66CC3-C876-2F62-BA37-99ABF1D60157}"/>
              </a:ext>
            </a:extLst>
          </p:cNvPr>
          <p:cNvSpPr>
            <a:spLocks noGrp="1"/>
          </p:cNvSpPr>
          <p:nvPr>
            <p:ph type="body" sz="quarter" idx="17"/>
          </p:nvPr>
        </p:nvSpPr>
        <p:spPr/>
        <p:txBody>
          <a:bodyPr/>
          <a:lstStyle/>
          <a:p>
            <a:r>
              <a:rPr lang="en-US" dirty="0"/>
              <a:t>Create a dashboard with the weather of a city.</a:t>
            </a:r>
          </a:p>
          <a:p>
            <a:r>
              <a:rPr lang="en-US" dirty="0"/>
              <a:t>Show the temperature, </a:t>
            </a:r>
            <a:r>
              <a:rPr lang="en-US" dirty="0" err="1"/>
              <a:t>winddirection</a:t>
            </a:r>
            <a:r>
              <a:rPr lang="en-US" dirty="0"/>
              <a:t>, …</a:t>
            </a:r>
          </a:p>
          <a:p>
            <a:r>
              <a:rPr lang="en-US" dirty="0"/>
              <a:t>Use a gauge, text, chart,…</a:t>
            </a:r>
          </a:p>
        </p:txBody>
      </p:sp>
      <p:sp>
        <p:nvSpPr>
          <p:cNvPr id="3" name="Title 2">
            <a:extLst>
              <a:ext uri="{FF2B5EF4-FFF2-40B4-BE49-F238E27FC236}">
                <a16:creationId xmlns:a16="http://schemas.microsoft.com/office/drawing/2014/main" id="{9B744EDD-4EC5-8460-FBE1-2B75431B38DA}"/>
              </a:ext>
            </a:extLst>
          </p:cNvPr>
          <p:cNvSpPr>
            <a:spLocks noGrp="1"/>
          </p:cNvSpPr>
          <p:nvPr>
            <p:ph type="title"/>
          </p:nvPr>
        </p:nvSpPr>
        <p:spPr/>
        <p:txBody>
          <a:bodyPr/>
          <a:lstStyle/>
          <a:p>
            <a:r>
              <a:rPr lang="en-US" dirty="0"/>
              <a:t>Exercise</a:t>
            </a:r>
          </a:p>
        </p:txBody>
      </p:sp>
      <p:sp>
        <p:nvSpPr>
          <p:cNvPr id="4" name="Date Placeholder 3">
            <a:extLst>
              <a:ext uri="{FF2B5EF4-FFF2-40B4-BE49-F238E27FC236}">
                <a16:creationId xmlns:a16="http://schemas.microsoft.com/office/drawing/2014/main" id="{8C2486DF-A2BC-D6C7-D76D-A43779463FD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8FF5BD0-8B55-2A4E-1913-50D52FB2499B}"/>
              </a:ext>
            </a:extLst>
          </p:cNvPr>
          <p:cNvSpPr>
            <a:spLocks noGrp="1"/>
          </p:cNvSpPr>
          <p:nvPr>
            <p:ph type="sldNum" sz="quarter" idx="4"/>
          </p:nvPr>
        </p:nvSpPr>
        <p:spPr/>
        <p:txBody>
          <a:bodyPr/>
          <a:lstStyle/>
          <a:p>
            <a:fld id="{B7527A74-2D87-4307-9531-5A57D9647EEB}" type="slidenum">
              <a:rPr lang="nl-BE" smtClean="0"/>
              <a:pPr/>
              <a:t>22</a:t>
            </a:fld>
            <a:endParaRPr lang="nl-BE" dirty="0"/>
          </a:p>
        </p:txBody>
      </p:sp>
      <p:pic>
        <p:nvPicPr>
          <p:cNvPr id="7" name="Picture 6">
            <a:extLst>
              <a:ext uri="{FF2B5EF4-FFF2-40B4-BE49-F238E27FC236}">
                <a16:creationId xmlns:a16="http://schemas.microsoft.com/office/drawing/2014/main" id="{3848A067-7F16-F953-25C5-42CA818C6A7A}"/>
              </a:ext>
            </a:extLst>
          </p:cNvPr>
          <p:cNvPicPr>
            <a:picLocks noChangeAspect="1"/>
          </p:cNvPicPr>
          <p:nvPr/>
        </p:nvPicPr>
        <p:blipFill>
          <a:blip r:embed="rId2"/>
          <a:stretch>
            <a:fillRect/>
          </a:stretch>
        </p:blipFill>
        <p:spPr>
          <a:xfrm>
            <a:off x="6570482" y="3763174"/>
            <a:ext cx="9713502" cy="5209910"/>
          </a:xfrm>
          <a:prstGeom prst="rect">
            <a:avLst/>
          </a:prstGeom>
        </p:spPr>
      </p:pic>
    </p:spTree>
    <p:extLst>
      <p:ext uri="{BB962C8B-B14F-4D97-AF65-F5344CB8AC3E}">
        <p14:creationId xmlns:p14="http://schemas.microsoft.com/office/powerpoint/2010/main" val="862703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3E1833-F3EE-C50F-3C31-1F8FB99EC31E}"/>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solidFill>
                  <a:schemeClr val="tx2">
                    <a:lumMod val="50000"/>
                  </a:schemeClr>
                </a:solidFill>
                <a:highlight>
                  <a:srgbClr val="FFFFFF"/>
                </a:highlight>
                <a:hlinkClick r:id="rId2">
                  <a:extLst>
                    <a:ext uri="{A12FA001-AC4F-418D-AE19-62706E023703}">
                      <ahyp:hlinkClr xmlns:ahyp="http://schemas.microsoft.com/office/drawing/2018/hyperlinkcolor" val="tx"/>
                    </a:ext>
                  </a:extLst>
                </a:hlinkClick>
              </a:rPr>
              <a:t>https://nodered.org/</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3">
                  <a:extLst>
                    <a:ext uri="{A12FA001-AC4F-418D-AE19-62706E023703}">
                      <ahyp:hlinkClr xmlns:ahyp="http://schemas.microsoft.com/office/drawing/2018/hyperlinkcolor" val="tx"/>
                    </a:ext>
                  </a:extLst>
                </a:hlinkClick>
              </a:rPr>
              <a:t>https://nodered.org/docs/tutorials/</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4">
                  <a:extLst>
                    <a:ext uri="{A12FA001-AC4F-418D-AE19-62706E023703}">
                      <ahyp:hlinkClr xmlns:ahyp="http://schemas.microsoft.com/office/drawing/2018/hyperlinkcolor" val="tx"/>
                    </a:ext>
                  </a:extLst>
                </a:hlinkClick>
              </a:rPr>
              <a:t>https://noderedguide.com/</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5">
                  <a:extLst>
                    <a:ext uri="{A12FA001-AC4F-418D-AE19-62706E023703}">
                      <ahyp:hlinkClr xmlns:ahyp="http://schemas.microsoft.com/office/drawing/2018/hyperlinkcolor" val="tx"/>
                    </a:ext>
                  </a:extLst>
                </a:hlinkClick>
              </a:rPr>
              <a:t>https://dashboard.flowfuse.com/</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endParaRPr lang="en-US" dirty="0">
              <a:solidFill>
                <a:schemeClr val="tx2">
                  <a:lumMod val="50000"/>
                </a:schemeClr>
              </a:solidFill>
              <a:highlight>
                <a:srgbClr val="FFFFFF"/>
              </a:highlight>
            </a:endParaRPr>
          </a:p>
          <a:p>
            <a:endParaRPr lang="en-US" dirty="0"/>
          </a:p>
          <a:p>
            <a:endParaRPr lang="en-US" dirty="0"/>
          </a:p>
        </p:txBody>
      </p:sp>
      <p:sp>
        <p:nvSpPr>
          <p:cNvPr id="3" name="Title 2">
            <a:extLst>
              <a:ext uri="{FF2B5EF4-FFF2-40B4-BE49-F238E27FC236}">
                <a16:creationId xmlns:a16="http://schemas.microsoft.com/office/drawing/2014/main" id="{DD059BBF-4C4B-2244-EB68-3FFC4C26A73C}"/>
              </a:ext>
            </a:extLst>
          </p:cNvPr>
          <p:cNvSpPr>
            <a:spLocks noGrp="1"/>
          </p:cNvSpPr>
          <p:nvPr>
            <p:ph type="title"/>
          </p:nvPr>
        </p:nvSpPr>
        <p:spPr/>
        <p:txBody>
          <a:bodyPr/>
          <a:lstStyle/>
          <a:p>
            <a:r>
              <a:rPr lang="en-US" dirty="0"/>
              <a:t>Sources</a:t>
            </a:r>
          </a:p>
        </p:txBody>
      </p:sp>
      <p:sp>
        <p:nvSpPr>
          <p:cNvPr id="4" name="Date Placeholder 3">
            <a:extLst>
              <a:ext uri="{FF2B5EF4-FFF2-40B4-BE49-F238E27FC236}">
                <a16:creationId xmlns:a16="http://schemas.microsoft.com/office/drawing/2014/main" id="{3AC57B75-80B9-EEE5-8DE2-CC405C463FD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4B7FFF1-8923-3F54-9FCA-3A6FADC1B935}"/>
              </a:ext>
            </a:extLst>
          </p:cNvPr>
          <p:cNvSpPr>
            <a:spLocks noGrp="1"/>
          </p:cNvSpPr>
          <p:nvPr>
            <p:ph type="sldNum" sz="quarter" idx="4"/>
          </p:nvPr>
        </p:nvSpPr>
        <p:spPr/>
        <p:txBody>
          <a:bodyPr/>
          <a:lstStyle/>
          <a:p>
            <a:fld id="{B7527A74-2D87-4307-9531-5A57D9647EEB}" type="slidenum">
              <a:rPr lang="nl-BE" smtClean="0"/>
              <a:pPr/>
              <a:t>23</a:t>
            </a:fld>
            <a:endParaRPr lang="nl-BE" dirty="0"/>
          </a:p>
        </p:txBody>
      </p:sp>
    </p:spTree>
    <p:extLst>
      <p:ext uri="{BB962C8B-B14F-4D97-AF65-F5344CB8AC3E}">
        <p14:creationId xmlns:p14="http://schemas.microsoft.com/office/powerpoint/2010/main" val="1394380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22BC2-5BA0-6361-907F-7D74669387C9}"/>
              </a:ext>
            </a:extLst>
          </p:cNvPr>
          <p:cNvSpPr>
            <a:spLocks noGrp="1"/>
          </p:cNvSpPr>
          <p:nvPr>
            <p:ph type="body" sz="quarter" idx="17"/>
          </p:nvPr>
        </p:nvSpPr>
        <p:spPr>
          <a:xfrm>
            <a:off x="998691" y="2091600"/>
            <a:ext cx="16575629" cy="6103800"/>
          </a:xfrm>
        </p:spPr>
        <p:txBody>
          <a:bodyPr/>
          <a:lstStyle/>
          <a:p>
            <a:pPr marL="571500" indent="-571500">
              <a:buFont typeface="Arial" panose="020B0604020202020204" pitchFamily="34" charset="0"/>
              <a:buChar char="•"/>
            </a:pPr>
            <a:r>
              <a:rPr lang="en-US" sz="3200" dirty="0"/>
              <a:t>A Web API (Application Programming Interface) is a set of rules and protocols that allows different software applications to communicate with each other over the web.</a:t>
            </a:r>
          </a:p>
          <a:p>
            <a:pPr marL="571500" indent="-571500">
              <a:buFont typeface="Arial" panose="020B0604020202020204" pitchFamily="34" charset="0"/>
              <a:buChar char="•"/>
            </a:pPr>
            <a:r>
              <a:rPr lang="en-US" sz="3200" dirty="0"/>
              <a:t>Intermediary Role: Acts as an intermediary between different applications, enabling them to exchange data and perform tasks seamlessly.</a:t>
            </a:r>
          </a:p>
          <a:p>
            <a:pPr marL="571500" indent="-571500">
              <a:buFont typeface="Arial" panose="020B0604020202020204" pitchFamily="34" charset="0"/>
              <a:buChar char="•"/>
            </a:pPr>
            <a:r>
              <a:rPr lang="en-US" sz="3200" dirty="0"/>
              <a:t>HTTP Protocol: Typically accessed using HTTP protocols.</a:t>
            </a:r>
          </a:p>
          <a:p>
            <a:pPr marL="571500" indent="-571500">
              <a:buFont typeface="Arial" panose="020B0604020202020204" pitchFamily="34" charset="0"/>
              <a:buChar char="•"/>
            </a:pPr>
            <a:r>
              <a:rPr lang="en-US" sz="3200" dirty="0"/>
              <a:t>Types of Web APIs:</a:t>
            </a:r>
          </a:p>
          <a:p>
            <a:pPr marL="1257300" lvl="1" indent="-571500">
              <a:buFont typeface="Arial" panose="020B0604020202020204" pitchFamily="34" charset="0"/>
              <a:buChar char="•"/>
            </a:pPr>
            <a:r>
              <a:rPr lang="en-US" sz="3200" dirty="0"/>
              <a:t>Browser APIs: Extend the functionality of web browsers (e.g., Web </a:t>
            </a:r>
            <a:r>
              <a:rPr lang="en-US" sz="3200" dirty="0" err="1"/>
              <a:t>Audio,Geolocation</a:t>
            </a:r>
            <a:r>
              <a:rPr lang="en-US" sz="3200" dirty="0"/>
              <a:t>).</a:t>
            </a:r>
          </a:p>
          <a:p>
            <a:pPr marL="1257300" lvl="1" indent="-571500">
              <a:buFont typeface="Arial" panose="020B0604020202020204" pitchFamily="34" charset="0"/>
              <a:buChar char="•"/>
            </a:pPr>
            <a:r>
              <a:rPr lang="en-US" sz="3200" dirty="0"/>
              <a:t>Server APIs: Extend the functionality of web servers.</a:t>
            </a:r>
          </a:p>
          <a:p>
            <a:pPr marL="571500" indent="-571500">
              <a:buFont typeface="Arial" panose="020B0604020202020204" pitchFamily="34" charset="0"/>
              <a:buChar char="•"/>
            </a:pPr>
            <a:r>
              <a:rPr lang="en-US" sz="3200" dirty="0"/>
              <a:t>Common Uses:</a:t>
            </a:r>
          </a:p>
          <a:p>
            <a:pPr marL="1257300" lvl="1" indent="-571500">
              <a:buFont typeface="Arial" panose="020B0604020202020204" pitchFamily="34" charset="0"/>
              <a:buChar char="•"/>
            </a:pPr>
            <a:r>
              <a:rPr lang="en-US" sz="3200" dirty="0"/>
              <a:t>Integrating third-party services (e.g., Google Maps API).</a:t>
            </a:r>
          </a:p>
          <a:p>
            <a:pPr marL="1257300" lvl="1" indent="-571500">
              <a:buFont typeface="Arial" panose="020B0604020202020204" pitchFamily="34" charset="0"/>
              <a:buChar char="•"/>
            </a:pPr>
            <a:r>
              <a:rPr lang="en-US" sz="3200" dirty="0"/>
              <a:t>Building RESTful services</a:t>
            </a:r>
          </a:p>
        </p:txBody>
      </p:sp>
      <p:sp>
        <p:nvSpPr>
          <p:cNvPr id="3" name="Title 2">
            <a:extLst>
              <a:ext uri="{FF2B5EF4-FFF2-40B4-BE49-F238E27FC236}">
                <a16:creationId xmlns:a16="http://schemas.microsoft.com/office/drawing/2014/main" id="{4DFA88F6-D4DC-B513-D746-703ECCC439CF}"/>
              </a:ext>
            </a:extLst>
          </p:cNvPr>
          <p:cNvSpPr>
            <a:spLocks noGrp="1"/>
          </p:cNvSpPr>
          <p:nvPr>
            <p:ph type="title"/>
          </p:nvPr>
        </p:nvSpPr>
        <p:spPr/>
        <p:txBody>
          <a:bodyPr/>
          <a:lstStyle/>
          <a:p>
            <a:r>
              <a:rPr lang="en-US" dirty="0"/>
              <a:t>WEB API</a:t>
            </a:r>
          </a:p>
        </p:txBody>
      </p:sp>
      <p:sp>
        <p:nvSpPr>
          <p:cNvPr id="4" name="Date Placeholder 3">
            <a:extLst>
              <a:ext uri="{FF2B5EF4-FFF2-40B4-BE49-F238E27FC236}">
                <a16:creationId xmlns:a16="http://schemas.microsoft.com/office/drawing/2014/main" id="{B69FB4E1-F7CB-4F56-A24E-7C26E382944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3E1C9FF3-D79B-9483-3518-4DA02F87C9E2}"/>
              </a:ext>
            </a:extLst>
          </p:cNvPr>
          <p:cNvSpPr>
            <a:spLocks noGrp="1"/>
          </p:cNvSpPr>
          <p:nvPr>
            <p:ph type="sldNum" sz="quarter" idx="4"/>
          </p:nvPr>
        </p:nvSpPr>
        <p:spPr/>
        <p:txBody>
          <a:bodyPr/>
          <a:lstStyle/>
          <a:p>
            <a:fld id="{B7527A74-2D87-4307-9531-5A57D9647EEB}" type="slidenum">
              <a:rPr lang="nl-BE" smtClean="0"/>
              <a:pPr/>
              <a:t>3</a:t>
            </a:fld>
            <a:endParaRPr lang="nl-BE" dirty="0"/>
          </a:p>
        </p:txBody>
      </p:sp>
    </p:spTree>
    <p:extLst>
      <p:ext uri="{BB962C8B-B14F-4D97-AF65-F5344CB8AC3E}">
        <p14:creationId xmlns:p14="http://schemas.microsoft.com/office/powerpoint/2010/main" val="159945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AF90A-C3A6-4254-A5A7-982813085404}"/>
              </a:ext>
            </a:extLst>
          </p:cNvPr>
          <p:cNvSpPr>
            <a:spLocks noGrp="1"/>
          </p:cNvSpPr>
          <p:nvPr>
            <p:ph type="title"/>
          </p:nvPr>
        </p:nvSpPr>
        <p:spPr/>
        <p:txBody>
          <a:bodyPr/>
          <a:lstStyle/>
          <a:p>
            <a:r>
              <a:rPr lang="en-US" dirty="0"/>
              <a:t>WEB API</a:t>
            </a:r>
          </a:p>
        </p:txBody>
      </p:sp>
      <p:sp>
        <p:nvSpPr>
          <p:cNvPr id="4" name="Date Placeholder 3">
            <a:extLst>
              <a:ext uri="{FF2B5EF4-FFF2-40B4-BE49-F238E27FC236}">
                <a16:creationId xmlns:a16="http://schemas.microsoft.com/office/drawing/2014/main" id="{02DE0114-76E9-1623-C178-65D77AC9C78F}"/>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50B3F42-00CD-6939-1CB9-A41FC8FCDB60}"/>
              </a:ext>
            </a:extLst>
          </p:cNvPr>
          <p:cNvSpPr>
            <a:spLocks noGrp="1"/>
          </p:cNvSpPr>
          <p:nvPr>
            <p:ph type="sldNum" sz="quarter" idx="4"/>
          </p:nvPr>
        </p:nvSpPr>
        <p:spPr/>
        <p:txBody>
          <a:bodyPr/>
          <a:lstStyle/>
          <a:p>
            <a:fld id="{B7527A74-2D87-4307-9531-5A57D9647EEB}" type="slidenum">
              <a:rPr lang="nl-BE" smtClean="0"/>
              <a:pPr/>
              <a:t>4</a:t>
            </a:fld>
            <a:endParaRPr lang="nl-BE" dirty="0"/>
          </a:p>
        </p:txBody>
      </p:sp>
      <p:pic>
        <p:nvPicPr>
          <p:cNvPr id="1028" name="Picture 4" descr="Brief over Web API.">
            <a:extLst>
              <a:ext uri="{FF2B5EF4-FFF2-40B4-BE49-F238E27FC236}">
                <a16:creationId xmlns:a16="http://schemas.microsoft.com/office/drawing/2014/main" id="{105A2D28-C12B-FC97-AE45-2C77569E3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402" y="2223575"/>
            <a:ext cx="9568207" cy="637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620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67F46C-B406-0EBF-5F2C-37553D74172A}"/>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6D653ADD-AC3A-B075-0EC5-D9F3F6B51EEB}"/>
              </a:ext>
            </a:extLst>
          </p:cNvPr>
          <p:cNvSpPr>
            <a:spLocks noGrp="1"/>
          </p:cNvSpPr>
          <p:nvPr>
            <p:ph type="title"/>
          </p:nvPr>
        </p:nvSpPr>
        <p:spPr/>
        <p:txBody>
          <a:bodyPr/>
          <a:lstStyle/>
          <a:p>
            <a:r>
              <a:rPr lang="en-US" dirty="0"/>
              <a:t>WEB API</a:t>
            </a:r>
          </a:p>
        </p:txBody>
      </p:sp>
      <p:sp>
        <p:nvSpPr>
          <p:cNvPr id="4" name="Date Placeholder 3">
            <a:extLst>
              <a:ext uri="{FF2B5EF4-FFF2-40B4-BE49-F238E27FC236}">
                <a16:creationId xmlns:a16="http://schemas.microsoft.com/office/drawing/2014/main" id="{CD61FE04-17DA-3583-316C-949C27391006}"/>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A069681-5822-6D92-0037-46E3EE8D876D}"/>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7" name="Picture 6">
            <a:extLst>
              <a:ext uri="{FF2B5EF4-FFF2-40B4-BE49-F238E27FC236}">
                <a16:creationId xmlns:a16="http://schemas.microsoft.com/office/drawing/2014/main" id="{A916999A-6F6A-1CDC-161C-35364850DA72}"/>
              </a:ext>
            </a:extLst>
          </p:cNvPr>
          <p:cNvPicPr>
            <a:picLocks noChangeAspect="1"/>
          </p:cNvPicPr>
          <p:nvPr/>
        </p:nvPicPr>
        <p:blipFill>
          <a:blip r:embed="rId2"/>
          <a:stretch>
            <a:fillRect/>
          </a:stretch>
        </p:blipFill>
        <p:spPr>
          <a:xfrm>
            <a:off x="10815525" y="2196444"/>
            <a:ext cx="6254534" cy="6195767"/>
          </a:xfrm>
          <a:prstGeom prst="rect">
            <a:avLst/>
          </a:prstGeom>
        </p:spPr>
      </p:pic>
      <p:pic>
        <p:nvPicPr>
          <p:cNvPr id="11" name="Picture 10">
            <a:extLst>
              <a:ext uri="{FF2B5EF4-FFF2-40B4-BE49-F238E27FC236}">
                <a16:creationId xmlns:a16="http://schemas.microsoft.com/office/drawing/2014/main" id="{1E96A339-E145-F0A5-96A6-2079EAB5B9F7}"/>
              </a:ext>
            </a:extLst>
          </p:cNvPr>
          <p:cNvPicPr>
            <a:picLocks noChangeAspect="1"/>
          </p:cNvPicPr>
          <p:nvPr/>
        </p:nvPicPr>
        <p:blipFill>
          <a:blip r:embed="rId3"/>
          <a:stretch>
            <a:fillRect/>
          </a:stretch>
        </p:blipFill>
        <p:spPr>
          <a:xfrm>
            <a:off x="883137" y="6785390"/>
            <a:ext cx="8973802" cy="2400635"/>
          </a:xfrm>
          <a:prstGeom prst="rect">
            <a:avLst/>
          </a:prstGeom>
        </p:spPr>
      </p:pic>
      <p:pic>
        <p:nvPicPr>
          <p:cNvPr id="10" name="Picture 9">
            <a:extLst>
              <a:ext uri="{FF2B5EF4-FFF2-40B4-BE49-F238E27FC236}">
                <a16:creationId xmlns:a16="http://schemas.microsoft.com/office/drawing/2014/main" id="{DB42507E-FF64-FB4C-2EDC-A04A7F33504E}"/>
              </a:ext>
            </a:extLst>
          </p:cNvPr>
          <p:cNvPicPr>
            <a:picLocks noChangeAspect="1"/>
          </p:cNvPicPr>
          <p:nvPr/>
        </p:nvPicPr>
        <p:blipFill>
          <a:blip r:embed="rId4"/>
          <a:stretch>
            <a:fillRect/>
          </a:stretch>
        </p:blipFill>
        <p:spPr>
          <a:xfrm>
            <a:off x="998692" y="1806267"/>
            <a:ext cx="8108949" cy="6126332"/>
          </a:xfrm>
          <a:prstGeom prst="rect">
            <a:avLst/>
          </a:prstGeom>
        </p:spPr>
      </p:pic>
    </p:spTree>
    <p:extLst>
      <p:ext uri="{BB962C8B-B14F-4D97-AF65-F5344CB8AC3E}">
        <p14:creationId xmlns:p14="http://schemas.microsoft.com/office/powerpoint/2010/main" val="573257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6FB4D0-03BE-E5D9-0904-EBB067CF9F97}"/>
              </a:ext>
            </a:extLst>
          </p:cNvPr>
          <p:cNvSpPr>
            <a:spLocks noGrp="1"/>
          </p:cNvSpPr>
          <p:nvPr>
            <p:ph type="body" sz="quarter" idx="17"/>
          </p:nvPr>
        </p:nvSpPr>
        <p:spPr>
          <a:xfrm>
            <a:off x="1050131" y="2354401"/>
            <a:ext cx="9762413" cy="6103800"/>
          </a:xfrm>
        </p:spPr>
        <p:txBody>
          <a:bodyPr/>
          <a:lstStyle/>
          <a:p>
            <a:pPr marL="571500" indent="-571500">
              <a:buFont typeface="Arial" panose="020B0604020202020204" pitchFamily="34" charset="0"/>
              <a:buChar char="•"/>
            </a:pPr>
            <a:r>
              <a:rPr lang="en-US" dirty="0"/>
              <a:t>Get API key</a:t>
            </a:r>
          </a:p>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72250944-265D-3B02-0E66-B98B0B30DB05}"/>
              </a:ext>
            </a:extLst>
          </p:cNvPr>
          <p:cNvSpPr>
            <a:spLocks noGrp="1"/>
          </p:cNvSpPr>
          <p:nvPr>
            <p:ph type="title"/>
          </p:nvPr>
        </p:nvSpPr>
        <p:spPr/>
        <p:txBody>
          <a:bodyPr/>
          <a:lstStyle/>
          <a:p>
            <a:r>
              <a:rPr lang="en-US" dirty="0" err="1"/>
              <a:t>Openweather</a:t>
            </a:r>
            <a:r>
              <a:rPr lang="en-US" dirty="0"/>
              <a:t> API </a:t>
            </a:r>
          </a:p>
        </p:txBody>
      </p:sp>
      <p:sp>
        <p:nvSpPr>
          <p:cNvPr id="4" name="Date Placeholder 3">
            <a:extLst>
              <a:ext uri="{FF2B5EF4-FFF2-40B4-BE49-F238E27FC236}">
                <a16:creationId xmlns:a16="http://schemas.microsoft.com/office/drawing/2014/main" id="{86182B6D-0DF0-E508-98A3-5997BD146EF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816BD9C-A336-39FA-9494-D1B38C6555FC}"/>
              </a:ext>
            </a:extLst>
          </p:cNvPr>
          <p:cNvSpPr>
            <a:spLocks noGrp="1"/>
          </p:cNvSpPr>
          <p:nvPr>
            <p:ph type="sldNum" sz="quarter" idx="4"/>
          </p:nvPr>
        </p:nvSpPr>
        <p:spPr/>
        <p:txBody>
          <a:bodyPr/>
          <a:lstStyle/>
          <a:p>
            <a:fld id="{B7527A74-2D87-4307-9531-5A57D9647EEB}" type="slidenum">
              <a:rPr lang="nl-BE" smtClean="0"/>
              <a:pPr/>
              <a:t>6</a:t>
            </a:fld>
            <a:endParaRPr lang="nl-BE" dirty="0"/>
          </a:p>
        </p:txBody>
      </p:sp>
      <p:pic>
        <p:nvPicPr>
          <p:cNvPr id="7" name="Picture 6">
            <a:extLst>
              <a:ext uri="{FF2B5EF4-FFF2-40B4-BE49-F238E27FC236}">
                <a16:creationId xmlns:a16="http://schemas.microsoft.com/office/drawing/2014/main" id="{7E5AB8DA-8F61-52A8-AF61-133365275E9E}"/>
              </a:ext>
            </a:extLst>
          </p:cNvPr>
          <p:cNvPicPr>
            <a:picLocks noChangeAspect="1"/>
          </p:cNvPicPr>
          <p:nvPr/>
        </p:nvPicPr>
        <p:blipFill>
          <a:blip r:embed="rId2"/>
          <a:stretch>
            <a:fillRect/>
          </a:stretch>
        </p:blipFill>
        <p:spPr>
          <a:xfrm>
            <a:off x="9410048" y="1959138"/>
            <a:ext cx="5620534" cy="3829584"/>
          </a:xfrm>
          <a:prstGeom prst="rect">
            <a:avLst/>
          </a:prstGeom>
        </p:spPr>
      </p:pic>
      <p:pic>
        <p:nvPicPr>
          <p:cNvPr id="9" name="Picture 8">
            <a:extLst>
              <a:ext uri="{FF2B5EF4-FFF2-40B4-BE49-F238E27FC236}">
                <a16:creationId xmlns:a16="http://schemas.microsoft.com/office/drawing/2014/main" id="{01865CD0-FD5C-A940-FE1E-74BEDEE6FD4A}"/>
              </a:ext>
            </a:extLst>
          </p:cNvPr>
          <p:cNvPicPr>
            <a:picLocks noChangeAspect="1"/>
          </p:cNvPicPr>
          <p:nvPr/>
        </p:nvPicPr>
        <p:blipFill>
          <a:blip r:embed="rId3"/>
          <a:stretch>
            <a:fillRect/>
          </a:stretch>
        </p:blipFill>
        <p:spPr>
          <a:xfrm>
            <a:off x="372910" y="7163246"/>
            <a:ext cx="17542179" cy="1966531"/>
          </a:xfrm>
          <a:prstGeom prst="rect">
            <a:avLst/>
          </a:prstGeom>
        </p:spPr>
      </p:pic>
      <p:pic>
        <p:nvPicPr>
          <p:cNvPr id="11" name="Picture 10">
            <a:extLst>
              <a:ext uri="{FF2B5EF4-FFF2-40B4-BE49-F238E27FC236}">
                <a16:creationId xmlns:a16="http://schemas.microsoft.com/office/drawing/2014/main" id="{D8438470-73C6-F4E6-23BD-A104FDA453B7}"/>
              </a:ext>
            </a:extLst>
          </p:cNvPr>
          <p:cNvPicPr>
            <a:picLocks noChangeAspect="1"/>
          </p:cNvPicPr>
          <p:nvPr/>
        </p:nvPicPr>
        <p:blipFill>
          <a:blip r:embed="rId4"/>
          <a:stretch>
            <a:fillRect/>
          </a:stretch>
        </p:blipFill>
        <p:spPr>
          <a:xfrm>
            <a:off x="8508787" y="5788722"/>
            <a:ext cx="9735909" cy="1286054"/>
          </a:xfrm>
          <a:prstGeom prst="rect">
            <a:avLst/>
          </a:prstGeom>
        </p:spPr>
      </p:pic>
      <p:pic>
        <p:nvPicPr>
          <p:cNvPr id="13" name="Picture 12">
            <a:extLst>
              <a:ext uri="{FF2B5EF4-FFF2-40B4-BE49-F238E27FC236}">
                <a16:creationId xmlns:a16="http://schemas.microsoft.com/office/drawing/2014/main" id="{156CEB46-A143-F984-D6CD-1CC937BB67BD}"/>
              </a:ext>
            </a:extLst>
          </p:cNvPr>
          <p:cNvPicPr>
            <a:picLocks noChangeAspect="1"/>
          </p:cNvPicPr>
          <p:nvPr/>
        </p:nvPicPr>
        <p:blipFill>
          <a:blip r:embed="rId5"/>
          <a:stretch>
            <a:fillRect/>
          </a:stretch>
        </p:blipFill>
        <p:spPr>
          <a:xfrm>
            <a:off x="203560" y="4050116"/>
            <a:ext cx="8465483" cy="2936190"/>
          </a:xfrm>
          <a:prstGeom prst="rect">
            <a:avLst/>
          </a:prstGeom>
        </p:spPr>
      </p:pic>
      <p:sp>
        <p:nvSpPr>
          <p:cNvPr id="14" name="Arrow: Right 13">
            <a:extLst>
              <a:ext uri="{FF2B5EF4-FFF2-40B4-BE49-F238E27FC236}">
                <a16:creationId xmlns:a16="http://schemas.microsoft.com/office/drawing/2014/main" id="{82BC8AF5-EC6C-838A-92A2-7FC09E381C38}"/>
              </a:ext>
            </a:extLst>
          </p:cNvPr>
          <p:cNvSpPr/>
          <p:nvPr/>
        </p:nvSpPr>
        <p:spPr>
          <a:xfrm>
            <a:off x="5077430" y="2470908"/>
            <a:ext cx="3431357"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854F272-161B-7D6C-CAF4-8E6BDDF74841}"/>
              </a:ext>
            </a:extLst>
          </p:cNvPr>
          <p:cNvPicPr>
            <a:picLocks noChangeAspect="1"/>
          </p:cNvPicPr>
          <p:nvPr/>
        </p:nvPicPr>
        <p:blipFill>
          <a:blip r:embed="rId6"/>
          <a:stretch>
            <a:fillRect/>
          </a:stretch>
        </p:blipFill>
        <p:spPr>
          <a:xfrm>
            <a:off x="4742263" y="3006926"/>
            <a:ext cx="3332354" cy="1329333"/>
          </a:xfrm>
          <a:prstGeom prst="rect">
            <a:avLst/>
          </a:prstGeom>
        </p:spPr>
      </p:pic>
    </p:spTree>
    <p:extLst>
      <p:ext uri="{BB962C8B-B14F-4D97-AF65-F5344CB8AC3E}">
        <p14:creationId xmlns:p14="http://schemas.microsoft.com/office/powerpoint/2010/main" val="423996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8A706-1298-ADA8-65A9-0F728D181AB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45924CB-7C82-4A6A-3641-20DED6CF8D53}"/>
              </a:ext>
            </a:extLst>
          </p:cNvPr>
          <p:cNvSpPr>
            <a:spLocks noGrp="1"/>
          </p:cNvSpPr>
          <p:nvPr>
            <p:ph type="body" sz="quarter" idx="17"/>
          </p:nvPr>
        </p:nvSpPr>
        <p:spPr>
          <a:xfrm>
            <a:off x="1050131" y="6525789"/>
            <a:ext cx="9762413" cy="1932411"/>
          </a:xfrm>
        </p:spPr>
        <p:txBody>
          <a:bodyPr/>
          <a:lstStyle/>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0A752C6-0CCA-AB14-1673-7BCB6ADCE64F}"/>
              </a:ext>
            </a:extLst>
          </p:cNvPr>
          <p:cNvSpPr>
            <a:spLocks noGrp="1"/>
          </p:cNvSpPr>
          <p:nvPr>
            <p:ph type="title"/>
          </p:nvPr>
        </p:nvSpPr>
        <p:spPr/>
        <p:txBody>
          <a:bodyPr/>
          <a:lstStyle/>
          <a:p>
            <a:r>
              <a:rPr lang="en-US" dirty="0" err="1"/>
              <a:t>Openweather</a:t>
            </a:r>
            <a:r>
              <a:rPr lang="en-US" dirty="0"/>
              <a:t> API </a:t>
            </a:r>
          </a:p>
        </p:txBody>
      </p:sp>
      <p:sp>
        <p:nvSpPr>
          <p:cNvPr id="4" name="Date Placeholder 3">
            <a:extLst>
              <a:ext uri="{FF2B5EF4-FFF2-40B4-BE49-F238E27FC236}">
                <a16:creationId xmlns:a16="http://schemas.microsoft.com/office/drawing/2014/main" id="{8CC5B992-2796-8AA1-C688-FC10FB5B229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215FE2E-270A-454E-0D25-A42506B87792}"/>
              </a:ext>
            </a:extLst>
          </p:cNvPr>
          <p:cNvSpPr>
            <a:spLocks noGrp="1"/>
          </p:cNvSpPr>
          <p:nvPr>
            <p:ph type="sldNum" sz="quarter" idx="4"/>
          </p:nvPr>
        </p:nvSpPr>
        <p:spPr/>
        <p:txBody>
          <a:bodyPr/>
          <a:lstStyle/>
          <a:p>
            <a:fld id="{B7527A74-2D87-4307-9531-5A57D9647EEB}" type="slidenum">
              <a:rPr lang="nl-BE" smtClean="0"/>
              <a:pPr/>
              <a:t>7</a:t>
            </a:fld>
            <a:endParaRPr lang="nl-BE" dirty="0"/>
          </a:p>
        </p:txBody>
      </p:sp>
      <p:pic>
        <p:nvPicPr>
          <p:cNvPr id="8" name="Picture 7">
            <a:extLst>
              <a:ext uri="{FF2B5EF4-FFF2-40B4-BE49-F238E27FC236}">
                <a16:creationId xmlns:a16="http://schemas.microsoft.com/office/drawing/2014/main" id="{A8CD10EF-BD34-02FD-DF5F-F54BEE384FE9}"/>
              </a:ext>
            </a:extLst>
          </p:cNvPr>
          <p:cNvPicPr>
            <a:picLocks noChangeAspect="1"/>
          </p:cNvPicPr>
          <p:nvPr/>
        </p:nvPicPr>
        <p:blipFill>
          <a:blip r:embed="rId2"/>
          <a:stretch>
            <a:fillRect/>
          </a:stretch>
        </p:blipFill>
        <p:spPr>
          <a:xfrm>
            <a:off x="377788" y="1900517"/>
            <a:ext cx="4418933" cy="4039794"/>
          </a:xfrm>
          <a:prstGeom prst="rect">
            <a:avLst/>
          </a:prstGeom>
        </p:spPr>
      </p:pic>
      <p:pic>
        <p:nvPicPr>
          <p:cNvPr id="12" name="Picture 11">
            <a:extLst>
              <a:ext uri="{FF2B5EF4-FFF2-40B4-BE49-F238E27FC236}">
                <a16:creationId xmlns:a16="http://schemas.microsoft.com/office/drawing/2014/main" id="{B1DE9245-ACB6-1588-E172-AF7D68992227}"/>
              </a:ext>
            </a:extLst>
          </p:cNvPr>
          <p:cNvPicPr>
            <a:picLocks noChangeAspect="1"/>
          </p:cNvPicPr>
          <p:nvPr/>
        </p:nvPicPr>
        <p:blipFill>
          <a:blip r:embed="rId3"/>
          <a:stretch>
            <a:fillRect/>
          </a:stretch>
        </p:blipFill>
        <p:spPr>
          <a:xfrm>
            <a:off x="11689847" y="2044187"/>
            <a:ext cx="4802980" cy="7153987"/>
          </a:xfrm>
          <a:prstGeom prst="rect">
            <a:avLst/>
          </a:prstGeom>
        </p:spPr>
      </p:pic>
    </p:spTree>
    <p:extLst>
      <p:ext uri="{BB962C8B-B14F-4D97-AF65-F5344CB8AC3E}">
        <p14:creationId xmlns:p14="http://schemas.microsoft.com/office/powerpoint/2010/main" val="19722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08A941-1749-D741-AF03-04097602117D}"/>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Sunrise and sunset time </a:t>
            </a:r>
          </a:p>
          <a:p>
            <a:pPr marL="571500" indent="-571500">
              <a:buFont typeface="Arial" panose="020B0604020202020204" pitchFamily="34" charset="0"/>
              <a:buChar char="•"/>
            </a:pPr>
            <a:r>
              <a:rPr lang="en-US" dirty="0"/>
              <a:t>Temperature in Kelvin</a:t>
            </a:r>
          </a:p>
          <a:p>
            <a:pPr marL="571500" indent="-571500">
              <a:buFont typeface="Arial" panose="020B0604020202020204" pitchFamily="34" charset="0"/>
              <a:buChar char="•"/>
            </a:pPr>
            <a:r>
              <a:rPr lang="en-US" dirty="0"/>
              <a:t>=&gt; </a:t>
            </a:r>
            <a:r>
              <a:rPr lang="en-US" dirty="0" err="1"/>
              <a:t>oplossen</a:t>
            </a:r>
            <a:r>
              <a:rPr lang="en-US" dirty="0"/>
              <a:t> in Node-RED with function block</a:t>
            </a:r>
          </a:p>
          <a:p>
            <a:pPr marL="571500" indent="-571500">
              <a:buFont typeface="Arial" panose="020B0604020202020204" pitchFamily="34" charset="0"/>
              <a:buChar char="•"/>
            </a:pPr>
            <a:r>
              <a:rPr lang="en-US" dirty="0"/>
              <a:t>=&gt; API </a:t>
            </a:r>
            <a:r>
              <a:rPr lang="en-US" dirty="0" err="1"/>
              <a:t>lezen</a:t>
            </a:r>
            <a:endParaRPr lang="en-US" dirty="0"/>
          </a:p>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41949B34-7CE6-A78C-A6AA-92AF50A7B35C}"/>
              </a:ext>
            </a:extLst>
          </p:cNvPr>
          <p:cNvSpPr>
            <a:spLocks noGrp="1"/>
          </p:cNvSpPr>
          <p:nvPr>
            <p:ph type="title"/>
          </p:nvPr>
        </p:nvSpPr>
        <p:spPr/>
        <p:txBody>
          <a:bodyPr/>
          <a:lstStyle/>
          <a:p>
            <a:r>
              <a:rPr lang="en-US" dirty="0"/>
              <a:t>JSON object</a:t>
            </a:r>
          </a:p>
        </p:txBody>
      </p:sp>
      <p:sp>
        <p:nvSpPr>
          <p:cNvPr id="4" name="Date Placeholder 3">
            <a:extLst>
              <a:ext uri="{FF2B5EF4-FFF2-40B4-BE49-F238E27FC236}">
                <a16:creationId xmlns:a16="http://schemas.microsoft.com/office/drawing/2014/main" id="{D4759EDA-4FC9-67C3-92A3-D136070E7E8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B529D8B-087B-B153-8441-3842707B3D7A}"/>
              </a:ext>
            </a:extLst>
          </p:cNvPr>
          <p:cNvSpPr>
            <a:spLocks noGrp="1"/>
          </p:cNvSpPr>
          <p:nvPr>
            <p:ph type="sldNum" sz="quarter" idx="4"/>
          </p:nvPr>
        </p:nvSpPr>
        <p:spPr/>
        <p:txBody>
          <a:bodyPr/>
          <a:lstStyle/>
          <a:p>
            <a:fld id="{B7527A74-2D87-4307-9531-5A57D9647EEB}" type="slidenum">
              <a:rPr lang="nl-BE" smtClean="0"/>
              <a:pPr/>
              <a:t>8</a:t>
            </a:fld>
            <a:endParaRPr lang="nl-BE" dirty="0"/>
          </a:p>
        </p:txBody>
      </p:sp>
      <p:pic>
        <p:nvPicPr>
          <p:cNvPr id="7" name="Picture 6">
            <a:extLst>
              <a:ext uri="{FF2B5EF4-FFF2-40B4-BE49-F238E27FC236}">
                <a16:creationId xmlns:a16="http://schemas.microsoft.com/office/drawing/2014/main" id="{8FBA0877-D325-9AA9-275A-DFF3A5217221}"/>
              </a:ext>
            </a:extLst>
          </p:cNvPr>
          <p:cNvPicPr>
            <a:picLocks noChangeAspect="1"/>
          </p:cNvPicPr>
          <p:nvPr/>
        </p:nvPicPr>
        <p:blipFill>
          <a:blip r:embed="rId2"/>
          <a:stretch>
            <a:fillRect/>
          </a:stretch>
        </p:blipFill>
        <p:spPr>
          <a:xfrm>
            <a:off x="13612811" y="273430"/>
            <a:ext cx="4012949" cy="8609029"/>
          </a:xfrm>
          <a:prstGeom prst="rect">
            <a:avLst/>
          </a:prstGeom>
        </p:spPr>
      </p:pic>
      <p:pic>
        <p:nvPicPr>
          <p:cNvPr id="9" name="Picture 8">
            <a:extLst>
              <a:ext uri="{FF2B5EF4-FFF2-40B4-BE49-F238E27FC236}">
                <a16:creationId xmlns:a16="http://schemas.microsoft.com/office/drawing/2014/main" id="{8C193A60-D15F-4654-1406-A92850C4004A}"/>
              </a:ext>
            </a:extLst>
          </p:cNvPr>
          <p:cNvPicPr>
            <a:picLocks noChangeAspect="1"/>
          </p:cNvPicPr>
          <p:nvPr/>
        </p:nvPicPr>
        <p:blipFill>
          <a:blip r:embed="rId3"/>
          <a:stretch>
            <a:fillRect/>
          </a:stretch>
        </p:blipFill>
        <p:spPr>
          <a:xfrm>
            <a:off x="4675190" y="4466252"/>
            <a:ext cx="8188479" cy="1564091"/>
          </a:xfrm>
          <a:prstGeom prst="rect">
            <a:avLst/>
          </a:prstGeom>
        </p:spPr>
      </p:pic>
      <p:pic>
        <p:nvPicPr>
          <p:cNvPr id="11" name="Picture 10">
            <a:extLst>
              <a:ext uri="{FF2B5EF4-FFF2-40B4-BE49-F238E27FC236}">
                <a16:creationId xmlns:a16="http://schemas.microsoft.com/office/drawing/2014/main" id="{D07E265B-B3DD-10A9-80BE-579371B22F7F}"/>
              </a:ext>
            </a:extLst>
          </p:cNvPr>
          <p:cNvPicPr>
            <a:picLocks noChangeAspect="1"/>
          </p:cNvPicPr>
          <p:nvPr/>
        </p:nvPicPr>
        <p:blipFill>
          <a:blip r:embed="rId4"/>
          <a:stretch>
            <a:fillRect/>
          </a:stretch>
        </p:blipFill>
        <p:spPr>
          <a:xfrm>
            <a:off x="298446" y="6656891"/>
            <a:ext cx="13314365" cy="1893221"/>
          </a:xfrm>
          <a:prstGeom prst="rect">
            <a:avLst/>
          </a:prstGeom>
        </p:spPr>
      </p:pic>
    </p:spTree>
    <p:extLst>
      <p:ext uri="{BB962C8B-B14F-4D97-AF65-F5344CB8AC3E}">
        <p14:creationId xmlns:p14="http://schemas.microsoft.com/office/powerpoint/2010/main" val="2356837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45968-4BA2-83DE-F01B-FFCF623F95E6}"/>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Manage Palette</a:t>
            </a:r>
          </a:p>
          <a:p>
            <a:r>
              <a:rPr lang="en-US" dirty="0"/>
              <a:t> </a:t>
            </a:r>
          </a:p>
        </p:txBody>
      </p:sp>
      <p:sp>
        <p:nvSpPr>
          <p:cNvPr id="3" name="Title 2">
            <a:extLst>
              <a:ext uri="{FF2B5EF4-FFF2-40B4-BE49-F238E27FC236}">
                <a16:creationId xmlns:a16="http://schemas.microsoft.com/office/drawing/2014/main" id="{D0B875AD-CAAD-2F33-5635-63564847F992}"/>
              </a:ext>
            </a:extLst>
          </p:cNvPr>
          <p:cNvSpPr>
            <a:spLocks noGrp="1"/>
          </p:cNvSpPr>
          <p:nvPr>
            <p:ph type="title"/>
          </p:nvPr>
        </p:nvSpPr>
        <p:spPr/>
        <p:txBody>
          <a:bodyPr/>
          <a:lstStyle/>
          <a:p>
            <a:r>
              <a:rPr lang="en-US" dirty="0"/>
              <a:t>Node-RED =&gt; </a:t>
            </a:r>
            <a:r>
              <a:rPr lang="en-US" dirty="0" err="1"/>
              <a:t>OpenWeather</a:t>
            </a:r>
            <a:endParaRPr lang="en-US" dirty="0"/>
          </a:p>
        </p:txBody>
      </p:sp>
      <p:sp>
        <p:nvSpPr>
          <p:cNvPr id="4" name="Date Placeholder 3">
            <a:extLst>
              <a:ext uri="{FF2B5EF4-FFF2-40B4-BE49-F238E27FC236}">
                <a16:creationId xmlns:a16="http://schemas.microsoft.com/office/drawing/2014/main" id="{5A4F23C0-99BB-BBAC-AFD2-3F37A41767F9}"/>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A793AB9-8CC2-2E9E-B94F-21C50307A396}"/>
              </a:ext>
            </a:extLst>
          </p:cNvPr>
          <p:cNvSpPr>
            <a:spLocks noGrp="1"/>
          </p:cNvSpPr>
          <p:nvPr>
            <p:ph type="sldNum" sz="quarter" idx="4"/>
          </p:nvPr>
        </p:nvSpPr>
        <p:spPr/>
        <p:txBody>
          <a:bodyPr/>
          <a:lstStyle/>
          <a:p>
            <a:fld id="{B7527A74-2D87-4307-9531-5A57D9647EEB}" type="slidenum">
              <a:rPr lang="nl-BE" smtClean="0"/>
              <a:pPr/>
              <a:t>9</a:t>
            </a:fld>
            <a:endParaRPr lang="nl-BE" dirty="0"/>
          </a:p>
        </p:txBody>
      </p:sp>
      <p:pic>
        <p:nvPicPr>
          <p:cNvPr id="7" name="Picture 6">
            <a:extLst>
              <a:ext uri="{FF2B5EF4-FFF2-40B4-BE49-F238E27FC236}">
                <a16:creationId xmlns:a16="http://schemas.microsoft.com/office/drawing/2014/main" id="{2018C23C-09BC-457C-98D2-E89F557147FC}"/>
              </a:ext>
            </a:extLst>
          </p:cNvPr>
          <p:cNvPicPr>
            <a:picLocks noChangeAspect="1"/>
          </p:cNvPicPr>
          <p:nvPr/>
        </p:nvPicPr>
        <p:blipFill>
          <a:blip r:embed="rId2"/>
          <a:stretch>
            <a:fillRect/>
          </a:stretch>
        </p:blipFill>
        <p:spPr>
          <a:xfrm>
            <a:off x="1043397" y="3172513"/>
            <a:ext cx="3515798" cy="6708788"/>
          </a:xfrm>
          <a:prstGeom prst="rect">
            <a:avLst/>
          </a:prstGeom>
        </p:spPr>
      </p:pic>
      <p:pic>
        <p:nvPicPr>
          <p:cNvPr id="9" name="Picture 8">
            <a:extLst>
              <a:ext uri="{FF2B5EF4-FFF2-40B4-BE49-F238E27FC236}">
                <a16:creationId xmlns:a16="http://schemas.microsoft.com/office/drawing/2014/main" id="{46C40406-CEA9-AC14-F7B0-66DC118AB961}"/>
              </a:ext>
            </a:extLst>
          </p:cNvPr>
          <p:cNvPicPr>
            <a:picLocks noChangeAspect="1"/>
          </p:cNvPicPr>
          <p:nvPr/>
        </p:nvPicPr>
        <p:blipFill>
          <a:blip r:embed="rId3"/>
          <a:stretch>
            <a:fillRect/>
          </a:stretch>
        </p:blipFill>
        <p:spPr>
          <a:xfrm>
            <a:off x="6195505" y="2559771"/>
            <a:ext cx="6623936" cy="3433632"/>
          </a:xfrm>
          <a:prstGeom prst="rect">
            <a:avLst/>
          </a:prstGeom>
        </p:spPr>
      </p:pic>
      <p:pic>
        <p:nvPicPr>
          <p:cNvPr id="11" name="Picture 10">
            <a:extLst>
              <a:ext uri="{FF2B5EF4-FFF2-40B4-BE49-F238E27FC236}">
                <a16:creationId xmlns:a16="http://schemas.microsoft.com/office/drawing/2014/main" id="{73E2C076-DC1A-C4AF-DF79-C204A7731CE2}"/>
              </a:ext>
            </a:extLst>
          </p:cNvPr>
          <p:cNvPicPr>
            <a:picLocks noChangeAspect="1"/>
          </p:cNvPicPr>
          <p:nvPr/>
        </p:nvPicPr>
        <p:blipFill>
          <a:blip r:embed="rId4"/>
          <a:stretch>
            <a:fillRect/>
          </a:stretch>
        </p:blipFill>
        <p:spPr>
          <a:xfrm>
            <a:off x="14569212" y="2559771"/>
            <a:ext cx="2019600" cy="2285033"/>
          </a:xfrm>
          <a:prstGeom prst="rect">
            <a:avLst/>
          </a:prstGeom>
        </p:spPr>
      </p:pic>
      <p:pic>
        <p:nvPicPr>
          <p:cNvPr id="13" name="Picture 12">
            <a:extLst>
              <a:ext uri="{FF2B5EF4-FFF2-40B4-BE49-F238E27FC236}">
                <a16:creationId xmlns:a16="http://schemas.microsoft.com/office/drawing/2014/main" id="{B3785F66-8435-5D93-314D-5C2A72AEF5EB}"/>
              </a:ext>
            </a:extLst>
          </p:cNvPr>
          <p:cNvPicPr>
            <a:picLocks noChangeAspect="1"/>
          </p:cNvPicPr>
          <p:nvPr/>
        </p:nvPicPr>
        <p:blipFill>
          <a:blip r:embed="rId5"/>
          <a:stretch>
            <a:fillRect/>
          </a:stretch>
        </p:blipFill>
        <p:spPr>
          <a:xfrm>
            <a:off x="5525118" y="6526907"/>
            <a:ext cx="11536385" cy="1476581"/>
          </a:xfrm>
          <a:prstGeom prst="rect">
            <a:avLst/>
          </a:prstGeom>
        </p:spPr>
      </p:pic>
    </p:spTree>
    <p:extLst>
      <p:ext uri="{BB962C8B-B14F-4D97-AF65-F5344CB8AC3E}">
        <p14:creationId xmlns:p14="http://schemas.microsoft.com/office/powerpoint/2010/main" val="476725362"/>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Technologiepijler.potx" id="{E004F2A4-EE30-489D-8A09-F59DFBAE85B3}" vid="{143A40C1-44E0-49E9-938B-91E33A83B54B}"/>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 ds:uri="ce6df1c5-48ad-441c-b72a-0cef53d584f5"/>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3CE541DC-D67C-4161-BC00-9E4DACDBC5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01 Industrie 4.0 roadmap intro nodered</Template>
  <TotalTime>7425</TotalTime>
  <Words>941</Words>
  <Application>Microsoft Office PowerPoint</Application>
  <PresentationFormat>Custom</PresentationFormat>
  <Paragraphs>123</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 Rounded MT Bold</vt:lpstr>
      <vt:lpstr>Calibri</vt:lpstr>
      <vt:lpstr>Calibri Light</vt:lpstr>
      <vt:lpstr>Howest NL</vt:lpstr>
      <vt:lpstr>Datacaptatie &amp; visualisatie</vt:lpstr>
      <vt:lpstr>Exercise : openweather</vt:lpstr>
      <vt:lpstr>WEB API</vt:lpstr>
      <vt:lpstr>WEB API</vt:lpstr>
      <vt:lpstr>WEB API</vt:lpstr>
      <vt:lpstr>Openweather API </vt:lpstr>
      <vt:lpstr>Openweather API </vt:lpstr>
      <vt:lpstr>JSON object</vt:lpstr>
      <vt:lpstr>Node-RED =&gt; OpenWeather</vt:lpstr>
      <vt:lpstr>http request</vt:lpstr>
      <vt:lpstr>OpenWeather Node</vt:lpstr>
      <vt:lpstr>Parse unix time</vt:lpstr>
      <vt:lpstr>Exercise</vt:lpstr>
      <vt:lpstr>Dashboarding in Node-RED</vt:lpstr>
      <vt:lpstr>Dashboard Hierarchy</vt:lpstr>
      <vt:lpstr>Adding your first widgets</vt:lpstr>
      <vt:lpstr>Configuring layout</vt:lpstr>
      <vt:lpstr>Default page</vt:lpstr>
      <vt:lpstr>Layout options</vt:lpstr>
      <vt:lpstr>Design patterns</vt:lpstr>
      <vt:lpstr>Gauge</vt:lpstr>
      <vt:lpstr>Exercise</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Bostyn Henk</dc:creator>
  <cp:lastModifiedBy>Henk BOSTYN</cp:lastModifiedBy>
  <cp:revision>2</cp:revision>
  <dcterms:created xsi:type="dcterms:W3CDTF">2024-09-17T10:55:48Z</dcterms:created>
  <dcterms:modified xsi:type="dcterms:W3CDTF">2025-10-01T09:48:19Z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